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8"/>
  </p:notesMasterIdLst>
  <p:handoutMasterIdLst>
    <p:handoutMasterId r:id="rId19"/>
  </p:handoutMasterIdLst>
  <p:sldIdLst>
    <p:sldId id="290" r:id="rId5"/>
    <p:sldId id="376" r:id="rId6"/>
    <p:sldId id="375" r:id="rId7"/>
    <p:sldId id="377" r:id="rId8"/>
    <p:sldId id="382" r:id="rId9"/>
    <p:sldId id="387" r:id="rId10"/>
    <p:sldId id="388" r:id="rId11"/>
    <p:sldId id="389" r:id="rId12"/>
    <p:sldId id="320" r:id="rId13"/>
    <p:sldId id="390" r:id="rId14"/>
    <p:sldId id="381" r:id="rId15"/>
    <p:sldId id="330" r:id="rId16"/>
    <p:sldId id="391" r:id="rId17"/>
  </p:sldIdLst>
  <p:sldSz cx="6858000" cy="9906000" type="A4"/>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pos="1140" userDrawn="1">
          <p15:clr>
            <a:srgbClr val="547EBF"/>
          </p15:clr>
        </p15:guide>
        <p15:guide id="2" orient="horz" pos="3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FF49CA-93B5-5B85-D76D-B57B42AEE309}" name="PETER BUNTENKOETTER (EXTERNAL)" initials="P(" userId="S::se08222@inetpsa.com::3aae9781-0ee9-47b1-978e-910573a0b92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eter Buntenkoetter" initials="PB" lastIdx="3" clrIdx="0">
    <p:extLst>
      <p:ext uri="{19B8F6BF-5375-455C-9EA6-DF929625EA0E}">
        <p15:presenceInfo xmlns:p15="http://schemas.microsoft.com/office/powerpoint/2012/main" userId="S-1-5-21-84939160-587430947-355810188-70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518"/>
    <a:srgbClr val="000000"/>
    <a:srgbClr val="44536A"/>
    <a:srgbClr val="FFFFFF"/>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FEB3F8-ACD3-424C-B5CE-126A9AF8F9C7}" v="20" dt="2023-06-07T08:09:35.957"/>
    <p1510:client id="{8BBE8953-4260-43AA-9F48-2B5FAC355775}" vWet="4" dt="2023-06-02T07:59:39.868"/>
    <p1510:client id="{B63EA136-DF01-46D7-B966-FD95E073E7A7}" v="505" dt="2023-06-02T08:43:38.711"/>
    <p1510:client id="{C46BBED2-B6F0-4B42-82D7-59EC957350F1}" v="10" dt="2023-06-02T07:59:17.797"/>
    <p1510:client id="{D1F89D56-4462-4239-3D8C-513CD04CF78E}" v="8" dt="2023-06-06T12:10:27.263"/>
  </p1510:revLst>
</p1510:revInfo>
</file>

<file path=ppt/tableStyles.xml><?xml version="1.0" encoding="utf-8"?>
<a:tblStyleLst xmlns:a="http://schemas.openxmlformats.org/drawingml/2006/main" def="{6625BD05-E5A1-47B2-AD67-F272487FB8AE}">
  <a:tblStyle styleId="{6625BD05-E5A1-47B2-AD67-F272487FB8AE}" styleName="Opel/Vauxhall-Tabelle">
    <a:wholeTbl>
      <a:tcTxStyle>
        <a:fontRef idx="minor">
          <a:prstClr val="black"/>
        </a:fontRef>
        <a:schemeClr val="dk1"/>
      </a:tcTxStyle>
      <a:tcStyle>
        <a:tcBdr>
          <a:left>
            <a:ln>
              <a:noFill/>
            </a:ln>
          </a:left>
          <a:right>
            <a:ln>
              <a:noFill/>
            </a:ln>
          </a:right>
          <a:top>
            <a:ln>
              <a:no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fontRef idx="minor">
          <a:prstClr val="black"/>
        </a:fontRef>
        <a:schemeClr val="dk1"/>
      </a:tcTxStyle>
      <a:tcStyle>
        <a:tcBdr>
          <a:bottom>
            <a:ln w="381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00" autoAdjust="0"/>
    <p:restoredTop sz="94660"/>
  </p:normalViewPr>
  <p:slideViewPr>
    <p:cSldViewPr snapToGrid="0">
      <p:cViewPr>
        <p:scale>
          <a:sx n="150" d="100"/>
          <a:sy n="150" d="100"/>
        </p:scale>
        <p:origin x="684" y="-1998"/>
      </p:cViewPr>
      <p:guideLst>
        <p:guide pos="1140"/>
        <p:guide orient="horz" pos="312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IAS GUNKEL" userId="S::oszbzmv@inetpsa.com::33a8e934-0a81-4050-929f-aada1e41d011" providerId="AD" clId="Web-{3C9EF8F8-624C-3AAE-E366-AD922EC2ABDC}"/>
    <pc:docChg chg="mod">
      <pc:chgData name="MATTHIAS GUNKEL" userId="S::oszbzmv@inetpsa.com::33a8e934-0a81-4050-929f-aada1e41d011" providerId="AD" clId="Web-{3C9EF8F8-624C-3AAE-E366-AD922EC2ABDC}" dt="2023-06-01T04:48:27.574" v="0" actId="33475"/>
      <pc:docMkLst>
        <pc:docMk/>
      </pc:docMkLst>
    </pc:docChg>
  </pc:docChgLst>
  <pc:docChgLst>
    <pc:chgData name="PETER BUNTENKOETTER (EXTERNAL)" userId="S::se08222@inetpsa.com::3aae9781-0ee9-47b1-978e-910573a0b92e" providerId="AD" clId="Web-{58FEB3F8-ACD3-424C-B5CE-126A9AF8F9C7}"/>
    <pc:docChg chg="modSld">
      <pc:chgData name="PETER BUNTENKOETTER (EXTERNAL)" userId="S::se08222@inetpsa.com::3aae9781-0ee9-47b1-978e-910573a0b92e" providerId="AD" clId="Web-{58FEB3F8-ACD3-424C-B5CE-126A9AF8F9C7}" dt="2023-06-07T08:09:35.957" v="13"/>
      <pc:docMkLst>
        <pc:docMk/>
      </pc:docMkLst>
      <pc:sldChg chg="delCm">
        <pc:chgData name="PETER BUNTENKOETTER (EXTERNAL)" userId="S::se08222@inetpsa.com::3aae9781-0ee9-47b1-978e-910573a0b92e" providerId="AD" clId="Web-{58FEB3F8-ACD3-424C-B5CE-126A9AF8F9C7}" dt="2023-06-07T08:09:35.957" v="13"/>
        <pc:sldMkLst>
          <pc:docMk/>
          <pc:sldMk cId="2504293755" sldId="381"/>
        </pc:sldMkLst>
        <pc:extLst>
          <p:ext xmlns:p="http://schemas.openxmlformats.org/presentationml/2006/main" uri="{D6D511B9-2390-475A-947B-AFAB55BFBCF1}">
            <pc226:cmChg xmlns:pc226="http://schemas.microsoft.com/office/powerpoint/2022/06/main/command" chg="del">
              <pc226:chgData name="PETER BUNTENKOETTER (EXTERNAL)" userId="S::se08222@inetpsa.com::3aae9781-0ee9-47b1-978e-910573a0b92e" providerId="AD" clId="Web-{58FEB3F8-ACD3-424C-B5CE-126A9AF8F9C7}" dt="2023-06-07T08:09:35.957" v="13"/>
              <pc2:cmMkLst xmlns:pc2="http://schemas.microsoft.com/office/powerpoint/2019/9/main/command">
                <pc:docMk/>
                <pc:sldMk cId="2504293755" sldId="381"/>
                <pc2:cmMk id="{8A4BE9F2-F525-4218-A9B8-C4DB37DAA277}"/>
              </pc2:cmMkLst>
            </pc226:cmChg>
          </p:ext>
        </pc:extLst>
      </pc:sldChg>
      <pc:sldChg chg="modSp">
        <pc:chgData name="PETER BUNTENKOETTER (EXTERNAL)" userId="S::se08222@inetpsa.com::3aae9781-0ee9-47b1-978e-910573a0b92e" providerId="AD" clId="Web-{58FEB3F8-ACD3-424C-B5CE-126A9AF8F9C7}" dt="2023-06-07T08:08:38.048" v="8" actId="1076"/>
        <pc:sldMkLst>
          <pc:docMk/>
          <pc:sldMk cId="788651961" sldId="388"/>
        </pc:sldMkLst>
        <pc:spChg chg="mod">
          <ac:chgData name="PETER BUNTENKOETTER (EXTERNAL)" userId="S::se08222@inetpsa.com::3aae9781-0ee9-47b1-978e-910573a0b92e" providerId="AD" clId="Web-{58FEB3F8-ACD3-424C-B5CE-126A9AF8F9C7}" dt="2023-06-07T08:08:05.594" v="1" actId="20577"/>
          <ac:spMkLst>
            <pc:docMk/>
            <pc:sldMk cId="788651961" sldId="388"/>
            <ac:spMk id="22" creationId="{FF77C4B1-DFB7-5544-97ED-9ED610730786}"/>
          </ac:spMkLst>
        </pc:spChg>
        <pc:spChg chg="mod">
          <ac:chgData name="PETER BUNTENKOETTER (EXTERNAL)" userId="S::se08222@inetpsa.com::3aae9781-0ee9-47b1-978e-910573a0b92e" providerId="AD" clId="Web-{58FEB3F8-ACD3-424C-B5CE-126A9AF8F9C7}" dt="2023-06-07T08:08:11.532" v="3" actId="20577"/>
          <ac:spMkLst>
            <pc:docMk/>
            <pc:sldMk cId="788651961" sldId="388"/>
            <ac:spMk id="25" creationId="{92193402-E084-524F-8A9B-0E264771F5B5}"/>
          </ac:spMkLst>
        </pc:spChg>
        <pc:spChg chg="mod">
          <ac:chgData name="PETER BUNTENKOETTER (EXTERNAL)" userId="S::se08222@inetpsa.com::3aae9781-0ee9-47b1-978e-910573a0b92e" providerId="AD" clId="Web-{58FEB3F8-ACD3-424C-B5CE-126A9AF8F9C7}" dt="2023-06-07T08:08:23.485" v="6" actId="20577"/>
          <ac:spMkLst>
            <pc:docMk/>
            <pc:sldMk cId="788651961" sldId="388"/>
            <ac:spMk id="36" creationId="{36EF6625-4A11-874E-A881-07BA5BC72C48}"/>
          </ac:spMkLst>
        </pc:spChg>
        <pc:spChg chg="mod">
          <ac:chgData name="PETER BUNTENKOETTER (EXTERNAL)" userId="S::se08222@inetpsa.com::3aae9781-0ee9-47b1-978e-910573a0b92e" providerId="AD" clId="Web-{58FEB3F8-ACD3-424C-B5CE-126A9AF8F9C7}" dt="2023-06-07T08:08:35.501" v="7" actId="1076"/>
          <ac:spMkLst>
            <pc:docMk/>
            <pc:sldMk cId="788651961" sldId="388"/>
            <ac:spMk id="39" creationId="{92193402-E084-524F-8A9B-0E264771F5B5}"/>
          </ac:spMkLst>
        </pc:spChg>
        <pc:picChg chg="mod">
          <ac:chgData name="PETER BUNTENKOETTER (EXTERNAL)" userId="S::se08222@inetpsa.com::3aae9781-0ee9-47b1-978e-910573a0b92e" providerId="AD" clId="Web-{58FEB3F8-ACD3-424C-B5CE-126A9AF8F9C7}" dt="2023-06-07T08:08:38.048" v="8" actId="1076"/>
          <ac:picMkLst>
            <pc:docMk/>
            <pc:sldMk cId="788651961" sldId="388"/>
            <ac:picMk id="4" creationId="{00000000-0000-0000-0000-000000000000}"/>
          </ac:picMkLst>
        </pc:picChg>
      </pc:sldChg>
      <pc:sldChg chg="modSp">
        <pc:chgData name="PETER BUNTENKOETTER (EXTERNAL)" userId="S::se08222@inetpsa.com::3aae9781-0ee9-47b1-978e-910573a0b92e" providerId="AD" clId="Web-{58FEB3F8-ACD3-424C-B5CE-126A9AF8F9C7}" dt="2023-06-07T08:09:22.081" v="12" actId="1076"/>
        <pc:sldMkLst>
          <pc:docMk/>
          <pc:sldMk cId="2169362471" sldId="390"/>
        </pc:sldMkLst>
        <pc:grpChg chg="mod">
          <ac:chgData name="PETER BUNTENKOETTER (EXTERNAL)" userId="S::se08222@inetpsa.com::3aae9781-0ee9-47b1-978e-910573a0b92e" providerId="AD" clId="Web-{58FEB3F8-ACD3-424C-B5CE-126A9AF8F9C7}" dt="2023-06-07T08:09:22.081" v="12" actId="1076"/>
          <ac:grpSpMkLst>
            <pc:docMk/>
            <pc:sldMk cId="2169362471" sldId="390"/>
            <ac:grpSpMk id="29" creationId="{00000000-0000-0000-0000-000000000000}"/>
          </ac:grpSpMkLst>
        </pc:grpChg>
        <pc:grpChg chg="mod">
          <ac:chgData name="PETER BUNTENKOETTER (EXTERNAL)" userId="S::se08222@inetpsa.com::3aae9781-0ee9-47b1-978e-910573a0b92e" providerId="AD" clId="Web-{58FEB3F8-ACD3-424C-B5CE-126A9AF8F9C7}" dt="2023-06-07T08:09:17.300" v="11" actId="1076"/>
          <ac:grpSpMkLst>
            <pc:docMk/>
            <pc:sldMk cId="2169362471" sldId="390"/>
            <ac:grpSpMk id="39" creationId="{00000000-0000-0000-0000-000000000000}"/>
          </ac:grpSpMkLst>
        </pc:grpChg>
        <pc:picChg chg="mod">
          <ac:chgData name="PETER BUNTENKOETTER (EXTERNAL)" userId="S::se08222@inetpsa.com::3aae9781-0ee9-47b1-978e-910573a0b92e" providerId="AD" clId="Web-{58FEB3F8-ACD3-424C-B5CE-126A9AF8F9C7}" dt="2023-06-07T08:09:13.003" v="10" actId="1076"/>
          <ac:picMkLst>
            <pc:docMk/>
            <pc:sldMk cId="2169362471" sldId="390"/>
            <ac:picMk id="41" creationId="{00000000-0000-0000-0000-000000000000}"/>
          </ac:picMkLst>
        </pc:picChg>
      </pc:sldChg>
    </pc:docChg>
  </pc:docChgLst>
  <pc:docChgLst>
    <pc:chgData name="MATTHIAS GUNKEL" userId="S::oszbzmv@inetpsa.com::33a8e934-0a81-4050-929f-aada1e41d011" providerId="AD" clId="Web-{D1F89D56-4462-4239-3D8C-513CD04CF78E}"/>
    <pc:docChg chg="modSld">
      <pc:chgData name="MATTHIAS GUNKEL" userId="S::oszbzmv@inetpsa.com::33a8e934-0a81-4050-929f-aada1e41d011" providerId="AD" clId="Web-{D1F89D56-4462-4239-3D8C-513CD04CF78E}" dt="2023-06-06T12:10:27.263" v="7"/>
      <pc:docMkLst>
        <pc:docMk/>
      </pc:docMkLst>
      <pc:sldChg chg="modSp">
        <pc:chgData name="MATTHIAS GUNKEL" userId="S::oszbzmv@inetpsa.com::33a8e934-0a81-4050-929f-aada1e41d011" providerId="AD" clId="Web-{D1F89D56-4462-4239-3D8C-513CD04CF78E}" dt="2023-06-06T12:10:27.263" v="7"/>
        <pc:sldMkLst>
          <pc:docMk/>
          <pc:sldMk cId="1618766720" sldId="389"/>
        </pc:sldMkLst>
        <pc:graphicFrameChg chg="mod modGraphic">
          <ac:chgData name="MATTHIAS GUNKEL" userId="S::oszbzmv@inetpsa.com::33a8e934-0a81-4050-929f-aada1e41d011" providerId="AD" clId="Web-{D1F89D56-4462-4239-3D8C-513CD04CF78E}" dt="2023-06-06T12:10:27.263" v="7"/>
          <ac:graphicFrameMkLst>
            <pc:docMk/>
            <pc:sldMk cId="1618766720" sldId="389"/>
            <ac:graphicFrameMk id="4" creationId="{00000000-0000-0000-0000-000000000000}"/>
          </ac:graphicFrameMkLst>
        </pc:graphicFrameChg>
      </pc:sldChg>
    </pc:docChg>
  </pc:docChgLst>
  <pc:docChgLst>
    <pc:chgData name="PETER BUNTENKOETTER (EXTERNAL)" userId="S::se08222@inetpsa.com::3aae9781-0ee9-47b1-978e-910573a0b92e" providerId="AD" clId="Web-{B63EA136-DF01-46D7-B966-FD95E073E7A7}"/>
    <pc:docChg chg="mod modSld">
      <pc:chgData name="PETER BUNTENKOETTER (EXTERNAL)" userId="S::se08222@inetpsa.com::3aae9781-0ee9-47b1-978e-910573a0b92e" providerId="AD" clId="Web-{B63EA136-DF01-46D7-B966-FD95E073E7A7}" dt="2023-06-02T08:43:38.007" v="342" actId="20577"/>
      <pc:docMkLst>
        <pc:docMk/>
      </pc:docMkLst>
      <pc:sldChg chg="modSp">
        <pc:chgData name="PETER BUNTENKOETTER (EXTERNAL)" userId="S::se08222@inetpsa.com::3aae9781-0ee9-47b1-978e-910573a0b92e" providerId="AD" clId="Web-{B63EA136-DF01-46D7-B966-FD95E073E7A7}" dt="2023-06-02T08:32:48.818" v="184"/>
        <pc:sldMkLst>
          <pc:docMk/>
          <pc:sldMk cId="462123650" sldId="320"/>
        </pc:sldMkLst>
        <pc:spChg chg="mod">
          <ac:chgData name="PETER BUNTENKOETTER (EXTERNAL)" userId="S::se08222@inetpsa.com::3aae9781-0ee9-47b1-978e-910573a0b92e" providerId="AD" clId="Web-{B63EA136-DF01-46D7-B966-FD95E073E7A7}" dt="2023-06-02T08:29:11.624" v="156" actId="20577"/>
          <ac:spMkLst>
            <pc:docMk/>
            <pc:sldMk cId="462123650" sldId="320"/>
            <ac:spMk id="10" creationId="{E1A14A47-12FB-A36D-9926-7DC9E2D8907D}"/>
          </ac:spMkLst>
        </pc:spChg>
        <pc:spChg chg="mod">
          <ac:chgData name="PETER BUNTENKOETTER (EXTERNAL)" userId="S::se08222@inetpsa.com::3aae9781-0ee9-47b1-978e-910573a0b92e" providerId="AD" clId="Web-{B63EA136-DF01-46D7-B966-FD95E073E7A7}" dt="2023-06-02T08:29:32.500" v="159" actId="20577"/>
          <ac:spMkLst>
            <pc:docMk/>
            <pc:sldMk cId="462123650" sldId="320"/>
            <ac:spMk id="36" creationId="{E1A14A47-12FB-A36D-9926-7DC9E2D8907D}"/>
          </ac:spMkLst>
        </pc:spChg>
        <pc:spChg chg="mod">
          <ac:chgData name="PETER BUNTENKOETTER (EXTERNAL)" userId="S::se08222@inetpsa.com::3aae9781-0ee9-47b1-978e-910573a0b92e" providerId="AD" clId="Web-{B63EA136-DF01-46D7-B966-FD95E073E7A7}" dt="2023-06-02T08:29:52.203" v="160" actId="20577"/>
          <ac:spMkLst>
            <pc:docMk/>
            <pc:sldMk cId="462123650" sldId="320"/>
            <ac:spMk id="37" creationId="{E1A14A47-12FB-A36D-9926-7DC9E2D8907D}"/>
          </ac:spMkLst>
        </pc:spChg>
        <pc:spChg chg="mod">
          <ac:chgData name="PETER BUNTENKOETTER (EXTERNAL)" userId="S::se08222@inetpsa.com::3aae9781-0ee9-47b1-978e-910573a0b92e" providerId="AD" clId="Web-{B63EA136-DF01-46D7-B966-FD95E073E7A7}" dt="2023-06-02T08:32:48.818" v="184"/>
          <ac:spMkLst>
            <pc:docMk/>
            <pc:sldMk cId="462123650" sldId="320"/>
            <ac:spMk id="38" creationId="{00000000-0000-0000-0000-000000000000}"/>
          </ac:spMkLst>
        </pc:spChg>
        <pc:picChg chg="mod">
          <ac:chgData name="PETER BUNTENKOETTER (EXTERNAL)" userId="S::se08222@inetpsa.com::3aae9781-0ee9-47b1-978e-910573a0b92e" providerId="AD" clId="Web-{B63EA136-DF01-46D7-B966-FD95E073E7A7}" dt="2023-06-02T08:28:45.108" v="154" actId="1076"/>
          <ac:picMkLst>
            <pc:docMk/>
            <pc:sldMk cId="462123650" sldId="320"/>
            <ac:picMk id="18" creationId="{00000000-0000-0000-0000-000000000000}"/>
          </ac:picMkLst>
        </pc:picChg>
      </pc:sldChg>
      <pc:sldChg chg="modSp">
        <pc:chgData name="PETER BUNTENKOETTER (EXTERNAL)" userId="S::se08222@inetpsa.com::3aae9781-0ee9-47b1-978e-910573a0b92e" providerId="AD" clId="Web-{B63EA136-DF01-46D7-B966-FD95E073E7A7}" dt="2023-06-02T08:43:38.007" v="342" actId="20577"/>
        <pc:sldMkLst>
          <pc:docMk/>
          <pc:sldMk cId="3060641805" sldId="330"/>
        </pc:sldMkLst>
        <pc:spChg chg="mod">
          <ac:chgData name="PETER BUNTENKOETTER (EXTERNAL)" userId="S::se08222@inetpsa.com::3aae9781-0ee9-47b1-978e-910573a0b92e" providerId="AD" clId="Web-{B63EA136-DF01-46D7-B966-FD95E073E7A7}" dt="2023-06-02T08:43:27.429" v="340" actId="1076"/>
          <ac:spMkLst>
            <pc:docMk/>
            <pc:sldMk cId="3060641805" sldId="330"/>
            <ac:spMk id="7" creationId="{4CC5C934-EB93-AD5A-B04F-3FDCDBD6776E}"/>
          </ac:spMkLst>
        </pc:spChg>
        <pc:spChg chg="mod">
          <ac:chgData name="PETER BUNTENKOETTER (EXTERNAL)" userId="S::se08222@inetpsa.com::3aae9781-0ee9-47b1-978e-910573a0b92e" providerId="AD" clId="Web-{B63EA136-DF01-46D7-B966-FD95E073E7A7}" dt="2023-06-02T08:43:38.007" v="342" actId="20577"/>
          <ac:spMkLst>
            <pc:docMk/>
            <pc:sldMk cId="3060641805" sldId="330"/>
            <ac:spMk id="8" creationId="{BAFE4D95-BAA7-235B-8F45-D5A3B2E8729A}"/>
          </ac:spMkLst>
        </pc:spChg>
      </pc:sldChg>
      <pc:sldChg chg="modSp">
        <pc:chgData name="PETER BUNTENKOETTER (EXTERNAL)" userId="S::se08222@inetpsa.com::3aae9781-0ee9-47b1-978e-910573a0b92e" providerId="AD" clId="Web-{B63EA136-DF01-46D7-B966-FD95E073E7A7}" dt="2023-06-02T08:41:19.504" v="323" actId="20577"/>
        <pc:sldMkLst>
          <pc:docMk/>
          <pc:sldMk cId="585371188" sldId="377"/>
        </pc:sldMkLst>
        <pc:spChg chg="mod">
          <ac:chgData name="PETER BUNTENKOETTER (EXTERNAL)" userId="S::se08222@inetpsa.com::3aae9781-0ee9-47b1-978e-910573a0b92e" providerId="AD" clId="Web-{B63EA136-DF01-46D7-B966-FD95E073E7A7}" dt="2023-06-02T08:41:19.504" v="323" actId="20577"/>
          <ac:spMkLst>
            <pc:docMk/>
            <pc:sldMk cId="585371188" sldId="377"/>
            <ac:spMk id="5" creationId="{8187E0D4-5CD5-6268-8F99-6857C3C3EE05}"/>
          </ac:spMkLst>
        </pc:spChg>
      </pc:sldChg>
      <pc:sldChg chg="modSp addCm modCm">
        <pc:chgData name="PETER BUNTENKOETTER (EXTERNAL)" userId="S::se08222@inetpsa.com::3aae9781-0ee9-47b1-978e-910573a0b92e" providerId="AD" clId="Web-{B63EA136-DF01-46D7-B966-FD95E073E7A7}" dt="2023-06-02T08:42:49.319" v="336" actId="20577"/>
        <pc:sldMkLst>
          <pc:docMk/>
          <pc:sldMk cId="2504293755" sldId="381"/>
        </pc:sldMkLst>
        <pc:spChg chg="mod">
          <ac:chgData name="PETER BUNTENKOETTER (EXTERNAL)" userId="S::se08222@inetpsa.com::3aae9781-0ee9-47b1-978e-910573a0b92e" providerId="AD" clId="Web-{B63EA136-DF01-46D7-B966-FD95E073E7A7}" dt="2023-06-02T08:42:37.459" v="335" actId="14100"/>
          <ac:spMkLst>
            <pc:docMk/>
            <pc:sldMk cId="2504293755" sldId="381"/>
            <ac:spMk id="4" creationId="{00000000-0000-0000-0000-000000000000}"/>
          </ac:spMkLst>
        </pc:spChg>
        <pc:spChg chg="mod">
          <ac:chgData name="PETER BUNTENKOETTER (EXTERNAL)" userId="S::se08222@inetpsa.com::3aae9781-0ee9-47b1-978e-910573a0b92e" providerId="AD" clId="Web-{B63EA136-DF01-46D7-B966-FD95E073E7A7}" dt="2023-06-02T08:42:12.786" v="331" actId="20577"/>
          <ac:spMkLst>
            <pc:docMk/>
            <pc:sldMk cId="2504293755" sldId="381"/>
            <ac:spMk id="5" creationId="{A44B718D-A5E5-3CE0-E34C-7D4700B1659F}"/>
          </ac:spMkLst>
        </pc:spChg>
        <pc:spChg chg="mod">
          <ac:chgData name="PETER BUNTENKOETTER (EXTERNAL)" userId="S::se08222@inetpsa.com::3aae9781-0ee9-47b1-978e-910573a0b92e" providerId="AD" clId="Web-{B63EA136-DF01-46D7-B966-FD95E073E7A7}" dt="2023-06-02T08:42:06.755" v="327" actId="20577"/>
          <ac:spMkLst>
            <pc:docMk/>
            <pc:sldMk cId="2504293755" sldId="381"/>
            <ac:spMk id="31" creationId="{A44B718D-A5E5-3CE0-E34C-7D4700B1659F}"/>
          </ac:spMkLst>
        </pc:spChg>
        <pc:spChg chg="mod">
          <ac:chgData name="PETER BUNTENKOETTER (EXTERNAL)" userId="S::se08222@inetpsa.com::3aae9781-0ee9-47b1-978e-910573a0b92e" providerId="AD" clId="Web-{B63EA136-DF01-46D7-B966-FD95E073E7A7}" dt="2023-06-02T08:42:06.802" v="328" actId="20577"/>
          <ac:spMkLst>
            <pc:docMk/>
            <pc:sldMk cId="2504293755" sldId="381"/>
            <ac:spMk id="43" creationId="{A44B718D-A5E5-3CE0-E34C-7D4700B1659F}"/>
          </ac:spMkLst>
        </pc:spChg>
        <pc:spChg chg="mod">
          <ac:chgData name="PETER BUNTENKOETTER (EXTERNAL)" userId="S::se08222@inetpsa.com::3aae9781-0ee9-47b1-978e-910573a0b92e" providerId="AD" clId="Web-{B63EA136-DF01-46D7-B966-FD95E073E7A7}" dt="2023-06-02T08:42:31.990" v="333" actId="1076"/>
          <ac:spMkLst>
            <pc:docMk/>
            <pc:sldMk cId="2504293755" sldId="381"/>
            <ac:spMk id="44" creationId="{A44B718D-A5E5-3CE0-E34C-7D4700B1659F}"/>
          </ac:spMkLst>
        </pc:spChg>
        <pc:spChg chg="mod">
          <ac:chgData name="PETER BUNTENKOETTER (EXTERNAL)" userId="S::se08222@inetpsa.com::3aae9781-0ee9-47b1-978e-910573a0b92e" providerId="AD" clId="Web-{B63EA136-DF01-46D7-B966-FD95E073E7A7}" dt="2023-06-02T08:42:06.864" v="330" actId="20577"/>
          <ac:spMkLst>
            <pc:docMk/>
            <pc:sldMk cId="2504293755" sldId="381"/>
            <ac:spMk id="45" creationId="{00000000-0000-0000-0000-000000000000}"/>
          </ac:spMkLst>
        </pc:spChg>
        <pc:spChg chg="mod">
          <ac:chgData name="PETER BUNTENKOETTER (EXTERNAL)" userId="S::se08222@inetpsa.com::3aae9781-0ee9-47b1-978e-910573a0b92e" providerId="AD" clId="Web-{B63EA136-DF01-46D7-B966-FD95E073E7A7}" dt="2023-06-02T08:42:49.319" v="336" actId="20577"/>
          <ac:spMkLst>
            <pc:docMk/>
            <pc:sldMk cId="2504293755" sldId="381"/>
            <ac:spMk id="46" creationId="{A44B718D-A5E5-3CE0-E34C-7D4700B1659F}"/>
          </ac:spMkLst>
        </pc:spChg>
        <pc:picChg chg="mod">
          <ac:chgData name="PETER BUNTENKOETTER (EXTERNAL)" userId="S::se08222@inetpsa.com::3aae9781-0ee9-47b1-978e-910573a0b92e" providerId="AD" clId="Web-{B63EA136-DF01-46D7-B966-FD95E073E7A7}" dt="2023-06-02T08:42:34.740" v="334" actId="1076"/>
          <ac:picMkLst>
            <pc:docMk/>
            <pc:sldMk cId="2504293755" sldId="381"/>
            <ac:picMk id="11" creationId="{00000000-0000-0000-0000-000000000000}"/>
          </ac:picMkLst>
        </pc:picChg>
        <pc:extLst>
          <p:ext xmlns:p="http://schemas.openxmlformats.org/presentationml/2006/main" uri="{D6D511B9-2390-475A-947B-AFAB55BFBCF1}">
            <pc226:cmChg xmlns:pc226="http://schemas.microsoft.com/office/powerpoint/2022/06/main/command" chg="add mod">
              <pc226:chgData name="PETER BUNTENKOETTER (EXTERNAL)" userId="S::se08222@inetpsa.com::3aae9781-0ee9-47b1-978e-910573a0b92e" providerId="AD" clId="Web-{B63EA136-DF01-46D7-B966-FD95E073E7A7}" dt="2023-06-02T08:42:06.661" v="324" actId="20577"/>
              <pc2:cmMkLst xmlns:pc2="http://schemas.microsoft.com/office/powerpoint/2019/9/main/command">
                <pc:docMk/>
                <pc:sldMk cId="2504293755" sldId="381"/>
                <pc2:cmMk id="{8A4BE9F2-F525-4218-A9B8-C4DB37DAA277}"/>
              </pc2:cmMkLst>
            </pc226:cmChg>
          </p:ext>
        </pc:extLst>
      </pc:sldChg>
      <pc:sldChg chg="delSp modSp">
        <pc:chgData name="PETER BUNTENKOETTER (EXTERNAL)" userId="S::se08222@inetpsa.com::3aae9781-0ee9-47b1-978e-910573a0b92e" providerId="AD" clId="Web-{B63EA136-DF01-46D7-B966-FD95E073E7A7}" dt="2023-06-02T08:39:03.125" v="304" actId="20577"/>
        <pc:sldMkLst>
          <pc:docMk/>
          <pc:sldMk cId="2038848271" sldId="382"/>
        </pc:sldMkLst>
        <pc:spChg chg="mod">
          <ac:chgData name="PETER BUNTENKOETTER (EXTERNAL)" userId="S::se08222@inetpsa.com::3aae9781-0ee9-47b1-978e-910573a0b92e" providerId="AD" clId="Web-{B63EA136-DF01-46D7-B966-FD95E073E7A7}" dt="2023-06-02T08:38:56" v="303" actId="20577"/>
          <ac:spMkLst>
            <pc:docMk/>
            <pc:sldMk cId="2038848271" sldId="382"/>
            <ac:spMk id="22" creationId="{00000000-0000-0000-0000-000000000000}"/>
          </ac:spMkLst>
        </pc:spChg>
        <pc:spChg chg="mod">
          <ac:chgData name="PETER BUNTENKOETTER (EXTERNAL)" userId="S::se08222@inetpsa.com::3aae9781-0ee9-47b1-978e-910573a0b92e" providerId="AD" clId="Web-{B63EA136-DF01-46D7-B966-FD95E073E7A7}" dt="2023-06-02T08:38:13.874" v="297" actId="1076"/>
          <ac:spMkLst>
            <pc:docMk/>
            <pc:sldMk cId="2038848271" sldId="382"/>
            <ac:spMk id="23" creationId="{00000000-0000-0000-0000-000000000000}"/>
          </ac:spMkLst>
        </pc:spChg>
        <pc:spChg chg="mod">
          <ac:chgData name="PETER BUNTENKOETTER (EXTERNAL)" userId="S::se08222@inetpsa.com::3aae9781-0ee9-47b1-978e-910573a0b92e" providerId="AD" clId="Web-{B63EA136-DF01-46D7-B966-FD95E073E7A7}" dt="2023-06-02T08:39:03.125" v="304" actId="20577"/>
          <ac:spMkLst>
            <pc:docMk/>
            <pc:sldMk cId="2038848271" sldId="382"/>
            <ac:spMk id="24" creationId="{C170E2B7-EDA8-2746-9D65-25A5AC67014D}"/>
          </ac:spMkLst>
        </pc:spChg>
        <pc:spChg chg="mod">
          <ac:chgData name="PETER BUNTENKOETTER (EXTERNAL)" userId="S::se08222@inetpsa.com::3aae9781-0ee9-47b1-978e-910573a0b92e" providerId="AD" clId="Web-{B63EA136-DF01-46D7-B966-FD95E073E7A7}" dt="2023-06-02T08:38:48.515" v="302" actId="20577"/>
          <ac:spMkLst>
            <pc:docMk/>
            <pc:sldMk cId="2038848271" sldId="382"/>
            <ac:spMk id="26" creationId="{9FAB305A-EB53-9647-BF7D-C28A7ADBC407}"/>
          </ac:spMkLst>
        </pc:spChg>
        <pc:spChg chg="mod">
          <ac:chgData name="PETER BUNTENKOETTER (EXTERNAL)" userId="S::se08222@inetpsa.com::3aae9781-0ee9-47b1-978e-910573a0b92e" providerId="AD" clId="Web-{B63EA136-DF01-46D7-B966-FD95E073E7A7}" dt="2023-06-02T08:38:40.812" v="301" actId="20577"/>
          <ac:spMkLst>
            <pc:docMk/>
            <pc:sldMk cId="2038848271" sldId="382"/>
            <ac:spMk id="29" creationId="{00000000-0000-0000-0000-000000000000}"/>
          </ac:spMkLst>
        </pc:spChg>
        <pc:spChg chg="mod">
          <ac:chgData name="PETER BUNTENKOETTER (EXTERNAL)" userId="S::se08222@inetpsa.com::3aae9781-0ee9-47b1-978e-910573a0b92e" providerId="AD" clId="Web-{B63EA136-DF01-46D7-B966-FD95E073E7A7}" dt="2023-06-02T08:38:00.951" v="277" actId="20577"/>
          <ac:spMkLst>
            <pc:docMk/>
            <pc:sldMk cId="2038848271" sldId="382"/>
            <ac:spMk id="54" creationId="{00000000-0000-0000-0000-000000000000}"/>
          </ac:spMkLst>
        </pc:spChg>
        <pc:spChg chg="mod">
          <ac:chgData name="PETER BUNTENKOETTER (EXTERNAL)" userId="S::se08222@inetpsa.com::3aae9781-0ee9-47b1-978e-910573a0b92e" providerId="AD" clId="Web-{B63EA136-DF01-46D7-B966-FD95E073E7A7}" dt="2023-06-02T08:38:00.936" v="276" actId="20577"/>
          <ac:spMkLst>
            <pc:docMk/>
            <pc:sldMk cId="2038848271" sldId="382"/>
            <ac:spMk id="88" creationId="{00000000-0000-0000-0000-000000000000}"/>
          </ac:spMkLst>
        </pc:spChg>
        <pc:graphicFrameChg chg="mod modGraphic">
          <ac:chgData name="PETER BUNTENKOETTER (EXTERNAL)" userId="S::se08222@inetpsa.com::3aae9781-0ee9-47b1-978e-910573a0b92e" providerId="AD" clId="Web-{B63EA136-DF01-46D7-B966-FD95E073E7A7}" dt="2023-06-02T08:38:01.076" v="294"/>
          <ac:graphicFrameMkLst>
            <pc:docMk/>
            <pc:sldMk cId="2038848271" sldId="382"/>
            <ac:graphicFrameMk id="28" creationId="{00000000-0000-0000-0000-000000000000}"/>
          </ac:graphicFrameMkLst>
        </pc:graphicFrameChg>
        <pc:picChg chg="mod">
          <ac:chgData name="PETER BUNTENKOETTER (EXTERNAL)" userId="S::se08222@inetpsa.com::3aae9781-0ee9-47b1-978e-910573a0b92e" providerId="AD" clId="Web-{B63EA136-DF01-46D7-B966-FD95E073E7A7}" dt="2023-06-02T08:23:02.364" v="102" actId="1076"/>
          <ac:picMkLst>
            <pc:docMk/>
            <pc:sldMk cId="2038848271" sldId="382"/>
            <ac:picMk id="4" creationId="{00000000-0000-0000-0000-000000000000}"/>
          </ac:picMkLst>
        </pc:picChg>
        <pc:picChg chg="mod">
          <ac:chgData name="PETER BUNTENKOETTER (EXTERNAL)" userId="S::se08222@inetpsa.com::3aae9781-0ee9-47b1-978e-910573a0b92e" providerId="AD" clId="Web-{B63EA136-DF01-46D7-B966-FD95E073E7A7}" dt="2023-06-02T08:16:30.697" v="22" actId="1076"/>
          <ac:picMkLst>
            <pc:docMk/>
            <pc:sldMk cId="2038848271" sldId="382"/>
            <ac:picMk id="25" creationId="{240D5AD3-D747-234A-ABD7-5C5E547FA337}"/>
          </ac:picMkLst>
        </pc:picChg>
        <pc:picChg chg="del">
          <ac:chgData name="PETER BUNTENKOETTER (EXTERNAL)" userId="S::se08222@inetpsa.com::3aae9781-0ee9-47b1-978e-910573a0b92e" providerId="AD" clId="Web-{B63EA136-DF01-46D7-B966-FD95E073E7A7}" dt="2023-06-02T08:22:53.395" v="100"/>
          <ac:picMkLst>
            <pc:docMk/>
            <pc:sldMk cId="2038848271" sldId="382"/>
            <ac:picMk id="32" creationId="{00000000-0000-0000-0000-000000000000}"/>
          </ac:picMkLst>
        </pc:picChg>
      </pc:sldChg>
      <pc:sldChg chg="modSp">
        <pc:chgData name="PETER BUNTENKOETTER (EXTERNAL)" userId="S::se08222@inetpsa.com::3aae9781-0ee9-47b1-978e-910573a0b92e" providerId="AD" clId="Web-{B63EA136-DF01-46D7-B966-FD95E073E7A7}" dt="2023-06-02T08:37:41.045" v="269" actId="1076"/>
        <pc:sldMkLst>
          <pc:docMk/>
          <pc:sldMk cId="2542249783" sldId="387"/>
        </pc:sldMkLst>
        <pc:spChg chg="mod">
          <ac:chgData name="PETER BUNTENKOETTER (EXTERNAL)" userId="S::se08222@inetpsa.com::3aae9781-0ee9-47b1-978e-910573a0b92e" providerId="AD" clId="Web-{B63EA136-DF01-46D7-B966-FD95E073E7A7}" dt="2023-06-02T08:37:08.419" v="265" actId="20577"/>
          <ac:spMkLst>
            <pc:docMk/>
            <pc:sldMk cId="2542249783" sldId="387"/>
            <ac:spMk id="19" creationId="{00000000-0000-0000-0000-000000000000}"/>
          </ac:spMkLst>
        </pc:spChg>
        <pc:spChg chg="mod">
          <ac:chgData name="PETER BUNTENKOETTER (EXTERNAL)" userId="S::se08222@inetpsa.com::3aae9781-0ee9-47b1-978e-910573a0b92e" providerId="AD" clId="Web-{B63EA136-DF01-46D7-B966-FD95E073E7A7}" dt="2023-06-02T08:36:19.167" v="256" actId="20577"/>
          <ac:spMkLst>
            <pc:docMk/>
            <pc:sldMk cId="2542249783" sldId="387"/>
            <ac:spMk id="20" creationId="{00000000-0000-0000-0000-000000000000}"/>
          </ac:spMkLst>
        </pc:spChg>
        <pc:spChg chg="mod">
          <ac:chgData name="PETER BUNTENKOETTER (EXTERNAL)" userId="S::se08222@inetpsa.com::3aae9781-0ee9-47b1-978e-910573a0b92e" providerId="AD" clId="Web-{B63EA136-DF01-46D7-B966-FD95E073E7A7}" dt="2023-06-02T08:37:34.841" v="268" actId="14100"/>
          <ac:spMkLst>
            <pc:docMk/>
            <pc:sldMk cId="2542249783" sldId="387"/>
            <ac:spMk id="22" creationId="{B511A283-0EF1-E14F-B7EE-F7C22AA05B5F}"/>
          </ac:spMkLst>
        </pc:spChg>
        <pc:spChg chg="mod">
          <ac:chgData name="PETER BUNTENKOETTER (EXTERNAL)" userId="S::se08222@inetpsa.com::3aae9781-0ee9-47b1-978e-910573a0b92e" providerId="AD" clId="Web-{B63EA136-DF01-46D7-B966-FD95E073E7A7}" dt="2023-06-02T08:37:14.497" v="266" actId="20577"/>
          <ac:spMkLst>
            <pc:docMk/>
            <pc:sldMk cId="2542249783" sldId="387"/>
            <ac:spMk id="24" creationId="{00000000-0000-0000-0000-000000000000}"/>
          </ac:spMkLst>
        </pc:spChg>
        <pc:spChg chg="mod">
          <ac:chgData name="PETER BUNTENKOETTER (EXTERNAL)" userId="S::se08222@inetpsa.com::3aae9781-0ee9-47b1-978e-910573a0b92e" providerId="AD" clId="Web-{B63EA136-DF01-46D7-B966-FD95E073E7A7}" dt="2023-06-02T08:36:35.621" v="259" actId="1076"/>
          <ac:spMkLst>
            <pc:docMk/>
            <pc:sldMk cId="2542249783" sldId="387"/>
            <ac:spMk id="25" creationId="{2FD5AB34-4188-9F44-B964-467B3D07805A}"/>
          </ac:spMkLst>
        </pc:spChg>
        <pc:spChg chg="mod">
          <ac:chgData name="PETER BUNTENKOETTER (EXTERNAL)" userId="S::se08222@inetpsa.com::3aae9781-0ee9-47b1-978e-910573a0b92e" providerId="AD" clId="Web-{B63EA136-DF01-46D7-B966-FD95E073E7A7}" dt="2023-06-02T08:36:45.246" v="261" actId="1076"/>
          <ac:spMkLst>
            <pc:docMk/>
            <pc:sldMk cId="2542249783" sldId="387"/>
            <ac:spMk id="29" creationId="{7D02C27D-6B5C-8644-AB22-9FE07DF23C27}"/>
          </ac:spMkLst>
        </pc:spChg>
        <pc:spChg chg="mod">
          <ac:chgData name="PETER BUNTENKOETTER (EXTERNAL)" userId="S::se08222@inetpsa.com::3aae9781-0ee9-47b1-978e-910573a0b92e" providerId="AD" clId="Web-{B63EA136-DF01-46D7-B966-FD95E073E7A7}" dt="2023-06-02T08:36:32.965" v="258" actId="1076"/>
          <ac:spMkLst>
            <pc:docMk/>
            <pc:sldMk cId="2542249783" sldId="387"/>
            <ac:spMk id="32" creationId="{00000000-0000-0000-0000-000000000000}"/>
          </ac:spMkLst>
        </pc:spChg>
        <pc:spChg chg="mod">
          <ac:chgData name="PETER BUNTENKOETTER (EXTERNAL)" userId="S::se08222@inetpsa.com::3aae9781-0ee9-47b1-978e-910573a0b92e" providerId="AD" clId="Web-{B63EA136-DF01-46D7-B966-FD95E073E7A7}" dt="2023-06-02T08:35:55.932" v="247" actId="20577"/>
          <ac:spMkLst>
            <pc:docMk/>
            <pc:sldMk cId="2542249783" sldId="387"/>
            <ac:spMk id="36" creationId="{00000000-0000-0000-0000-000000000000}"/>
          </ac:spMkLst>
        </pc:spChg>
        <pc:spChg chg="mod">
          <ac:chgData name="PETER BUNTENKOETTER (EXTERNAL)" userId="S::se08222@inetpsa.com::3aae9781-0ee9-47b1-978e-910573a0b92e" providerId="AD" clId="Web-{B63EA136-DF01-46D7-B966-FD95E073E7A7}" dt="2023-06-02T08:35:55.948" v="248" actId="20577"/>
          <ac:spMkLst>
            <pc:docMk/>
            <pc:sldMk cId="2542249783" sldId="387"/>
            <ac:spMk id="37" creationId="{00000000-0000-0000-0000-000000000000}"/>
          </ac:spMkLst>
        </pc:spChg>
        <pc:picChg chg="mod">
          <ac:chgData name="PETER BUNTENKOETTER (EXTERNAL)" userId="S::se08222@inetpsa.com::3aae9781-0ee9-47b1-978e-910573a0b92e" providerId="AD" clId="Web-{B63EA136-DF01-46D7-B966-FD95E073E7A7}" dt="2023-06-02T08:37:41.045" v="269" actId="1076"/>
          <ac:picMkLst>
            <pc:docMk/>
            <pc:sldMk cId="2542249783" sldId="387"/>
            <ac:picMk id="23" creationId="{00000000-0000-0000-0000-000000000000}"/>
          </ac:picMkLst>
        </pc:picChg>
      </pc:sldChg>
      <pc:sldChg chg="modSp">
        <pc:chgData name="PETER BUNTENKOETTER (EXTERNAL)" userId="S::se08222@inetpsa.com::3aae9781-0ee9-47b1-978e-910573a0b92e" providerId="AD" clId="Web-{B63EA136-DF01-46D7-B966-FD95E073E7A7}" dt="2023-06-02T08:35:24.697" v="232" actId="20577"/>
        <pc:sldMkLst>
          <pc:docMk/>
          <pc:sldMk cId="788651961" sldId="388"/>
        </pc:sldMkLst>
        <pc:spChg chg="mod">
          <ac:chgData name="PETER BUNTENKOETTER (EXTERNAL)" userId="S::se08222@inetpsa.com::3aae9781-0ee9-47b1-978e-910573a0b92e" providerId="AD" clId="Web-{B63EA136-DF01-46D7-B966-FD95E073E7A7}" dt="2023-06-02T08:35:02.571" v="229" actId="20577"/>
          <ac:spMkLst>
            <pc:docMk/>
            <pc:sldMk cId="788651961" sldId="388"/>
            <ac:spMk id="19" creationId="{92193402-E084-524F-8A9B-0E264771F5B5}"/>
          </ac:spMkLst>
        </pc:spChg>
        <pc:spChg chg="mod">
          <ac:chgData name="PETER BUNTENKOETTER (EXTERNAL)" userId="S::se08222@inetpsa.com::3aae9781-0ee9-47b1-978e-910573a0b92e" providerId="AD" clId="Web-{B63EA136-DF01-46D7-B966-FD95E073E7A7}" dt="2023-06-02T08:34:26.227" v="223" actId="1076"/>
          <ac:spMkLst>
            <pc:docMk/>
            <pc:sldMk cId="788651961" sldId="388"/>
            <ac:spMk id="21" creationId="{A2610C14-8B97-654F-8948-2A9F2D63FB03}"/>
          </ac:spMkLst>
        </pc:spChg>
        <pc:spChg chg="mod">
          <ac:chgData name="PETER BUNTENKOETTER (EXTERNAL)" userId="S::se08222@inetpsa.com::3aae9781-0ee9-47b1-978e-910573a0b92e" providerId="AD" clId="Web-{B63EA136-DF01-46D7-B966-FD95E073E7A7}" dt="2023-06-02T08:34:30.383" v="224" actId="1076"/>
          <ac:spMkLst>
            <pc:docMk/>
            <pc:sldMk cId="788651961" sldId="388"/>
            <ac:spMk id="22" creationId="{FF77C4B1-DFB7-5544-97ED-9ED610730786}"/>
          </ac:spMkLst>
        </pc:spChg>
        <pc:spChg chg="mod">
          <ac:chgData name="PETER BUNTENKOETTER (EXTERNAL)" userId="S::se08222@inetpsa.com::3aae9781-0ee9-47b1-978e-910573a0b92e" providerId="AD" clId="Web-{B63EA136-DF01-46D7-B966-FD95E073E7A7}" dt="2023-06-02T08:34:40.352" v="226" actId="1076"/>
          <ac:spMkLst>
            <pc:docMk/>
            <pc:sldMk cId="788651961" sldId="388"/>
            <ac:spMk id="23" creationId="{00000000-0000-0000-0000-000000000000}"/>
          </ac:spMkLst>
        </pc:spChg>
        <pc:spChg chg="mod">
          <ac:chgData name="PETER BUNTENKOETTER (EXTERNAL)" userId="S::se08222@inetpsa.com::3aae9781-0ee9-47b1-978e-910573a0b92e" providerId="AD" clId="Web-{B63EA136-DF01-46D7-B966-FD95E073E7A7}" dt="2023-06-02T08:35:24.697" v="232" actId="20577"/>
          <ac:spMkLst>
            <pc:docMk/>
            <pc:sldMk cId="788651961" sldId="388"/>
            <ac:spMk id="24" creationId="{36EF6625-4A11-874E-A881-07BA5BC72C48}"/>
          </ac:spMkLst>
        </pc:spChg>
        <pc:spChg chg="mod">
          <ac:chgData name="PETER BUNTENKOETTER (EXTERNAL)" userId="S::se08222@inetpsa.com::3aae9781-0ee9-47b1-978e-910573a0b92e" providerId="AD" clId="Web-{B63EA136-DF01-46D7-B966-FD95E073E7A7}" dt="2023-06-02T08:35:08.587" v="230" actId="20577"/>
          <ac:spMkLst>
            <pc:docMk/>
            <pc:sldMk cId="788651961" sldId="388"/>
            <ac:spMk id="25" creationId="{92193402-E084-524F-8A9B-0E264771F5B5}"/>
          </ac:spMkLst>
        </pc:spChg>
        <pc:spChg chg="mod">
          <ac:chgData name="PETER BUNTENKOETTER (EXTERNAL)" userId="S::se08222@inetpsa.com::3aae9781-0ee9-47b1-978e-910573a0b92e" providerId="AD" clId="Web-{B63EA136-DF01-46D7-B966-FD95E073E7A7}" dt="2023-06-02T08:34:00.976" v="214" actId="1076"/>
          <ac:spMkLst>
            <pc:docMk/>
            <pc:sldMk cId="788651961" sldId="388"/>
            <ac:spMk id="28" creationId="{00000000-0000-0000-0000-000000000000}"/>
          </ac:spMkLst>
        </pc:spChg>
        <pc:picChg chg="mod">
          <ac:chgData name="PETER BUNTENKOETTER (EXTERNAL)" userId="S::se08222@inetpsa.com::3aae9781-0ee9-47b1-978e-910573a0b92e" providerId="AD" clId="Web-{B63EA136-DF01-46D7-B966-FD95E073E7A7}" dt="2023-06-02T08:34:52.837" v="228" actId="1076"/>
          <ac:picMkLst>
            <pc:docMk/>
            <pc:sldMk cId="788651961" sldId="388"/>
            <ac:picMk id="20" creationId="{D5994C6F-5A23-834E-BC3E-74D52F06DEE1}"/>
          </ac:picMkLst>
        </pc:picChg>
      </pc:sldChg>
      <pc:sldChg chg="modSp">
        <pc:chgData name="PETER BUNTENKOETTER (EXTERNAL)" userId="S::se08222@inetpsa.com::3aae9781-0ee9-47b1-978e-910573a0b92e" providerId="AD" clId="Web-{B63EA136-DF01-46D7-B966-FD95E073E7A7}" dt="2023-06-02T08:33:03.490" v="188"/>
        <pc:sldMkLst>
          <pc:docMk/>
          <pc:sldMk cId="1618766720" sldId="389"/>
        </pc:sldMkLst>
        <pc:spChg chg="mod">
          <ac:chgData name="PETER BUNTENKOETTER (EXTERNAL)" userId="S::se08222@inetpsa.com::3aae9781-0ee9-47b1-978e-910573a0b92e" providerId="AD" clId="Web-{B63EA136-DF01-46D7-B966-FD95E073E7A7}" dt="2023-06-02T08:33:03.474" v="187"/>
          <ac:spMkLst>
            <pc:docMk/>
            <pc:sldMk cId="1618766720" sldId="389"/>
            <ac:spMk id="19" creationId="{92193402-E084-524F-8A9B-0E264771F5B5}"/>
          </ac:spMkLst>
        </pc:spChg>
        <pc:spChg chg="mod">
          <ac:chgData name="PETER BUNTENKOETTER (EXTERNAL)" userId="S::se08222@inetpsa.com::3aae9781-0ee9-47b1-978e-910573a0b92e" providerId="AD" clId="Web-{B63EA136-DF01-46D7-B966-FD95E073E7A7}" dt="2023-06-02T08:33:03.490" v="188"/>
          <ac:spMkLst>
            <pc:docMk/>
            <pc:sldMk cId="1618766720" sldId="389"/>
            <ac:spMk id="20" creationId="{08D70D3D-8F2F-F943-A158-F68EA0D531B3}"/>
          </ac:spMkLst>
        </pc:spChg>
        <pc:picChg chg="mod">
          <ac:chgData name="PETER BUNTENKOETTER (EXTERNAL)" userId="S::se08222@inetpsa.com::3aae9781-0ee9-47b1-978e-910573a0b92e" providerId="AD" clId="Web-{B63EA136-DF01-46D7-B966-FD95E073E7A7}" dt="2023-06-02T08:26:49.058" v="138" actId="14100"/>
          <ac:picMkLst>
            <pc:docMk/>
            <pc:sldMk cId="1618766720" sldId="389"/>
            <ac:picMk id="21" creationId="{00000000-0000-0000-0000-000000000000}"/>
          </ac:picMkLst>
        </pc:picChg>
        <pc:picChg chg="mod">
          <ac:chgData name="PETER BUNTENKOETTER (EXTERNAL)" userId="S::se08222@inetpsa.com::3aae9781-0ee9-47b1-978e-910573a0b92e" providerId="AD" clId="Web-{B63EA136-DF01-46D7-B966-FD95E073E7A7}" dt="2023-06-02T08:26:46.792" v="137" actId="1076"/>
          <ac:picMkLst>
            <pc:docMk/>
            <pc:sldMk cId="1618766720" sldId="389"/>
            <ac:picMk id="22" creationId="{00000000-0000-0000-0000-000000000000}"/>
          </ac:picMkLst>
        </pc:picChg>
        <pc:picChg chg="mod">
          <ac:chgData name="PETER BUNTENKOETTER (EXTERNAL)" userId="S::se08222@inetpsa.com::3aae9781-0ee9-47b1-978e-910573a0b92e" providerId="AD" clId="Web-{B63EA136-DF01-46D7-B966-FD95E073E7A7}" dt="2023-06-02T08:26:40.636" v="136" actId="14100"/>
          <ac:picMkLst>
            <pc:docMk/>
            <pc:sldMk cId="1618766720" sldId="389"/>
            <ac:picMk id="23" creationId="{00000000-0000-0000-0000-000000000000}"/>
          </ac:picMkLst>
        </pc:picChg>
        <pc:picChg chg="mod">
          <ac:chgData name="PETER BUNTENKOETTER (EXTERNAL)" userId="S::se08222@inetpsa.com::3aae9781-0ee9-47b1-978e-910573a0b92e" providerId="AD" clId="Web-{B63EA136-DF01-46D7-B966-FD95E073E7A7}" dt="2023-06-02T08:26:26.682" v="132" actId="1076"/>
          <ac:picMkLst>
            <pc:docMk/>
            <pc:sldMk cId="1618766720" sldId="389"/>
            <ac:picMk id="24" creationId="{00000000-0000-0000-0000-000000000000}"/>
          </ac:picMkLst>
        </pc:picChg>
      </pc:sldChg>
      <pc:sldChg chg="modSp">
        <pc:chgData name="PETER BUNTENKOETTER (EXTERNAL)" userId="S::se08222@inetpsa.com::3aae9781-0ee9-47b1-978e-910573a0b92e" providerId="AD" clId="Web-{B63EA136-DF01-46D7-B966-FD95E073E7A7}" dt="2023-06-02T08:32:36.286" v="182" actId="1076"/>
        <pc:sldMkLst>
          <pc:docMk/>
          <pc:sldMk cId="2169362471" sldId="390"/>
        </pc:sldMkLst>
        <pc:spChg chg="mod">
          <ac:chgData name="PETER BUNTENKOETTER (EXTERNAL)" userId="S::se08222@inetpsa.com::3aae9781-0ee9-47b1-978e-910573a0b92e" providerId="AD" clId="Web-{B63EA136-DF01-46D7-B966-FD95E073E7A7}" dt="2023-06-02T08:30:07.016" v="161" actId="20577"/>
          <ac:spMkLst>
            <pc:docMk/>
            <pc:sldMk cId="2169362471" sldId="390"/>
            <ac:spMk id="10" creationId="{E1A14A47-12FB-A36D-9926-7DC9E2D8907D}"/>
          </ac:spMkLst>
        </pc:spChg>
        <pc:spChg chg="mod">
          <ac:chgData name="PETER BUNTENKOETTER (EXTERNAL)" userId="S::se08222@inetpsa.com::3aae9781-0ee9-47b1-978e-910573a0b92e" providerId="AD" clId="Web-{B63EA136-DF01-46D7-B966-FD95E073E7A7}" dt="2023-06-02T08:32:36.286" v="182" actId="1076"/>
          <ac:spMkLst>
            <pc:docMk/>
            <pc:sldMk cId="2169362471" sldId="390"/>
            <ac:spMk id="27" creationId="{00000000-0000-0000-0000-000000000000}"/>
          </ac:spMkLst>
        </pc:spChg>
        <pc:spChg chg="mod">
          <ac:chgData name="PETER BUNTENKOETTER (EXTERNAL)" userId="S::se08222@inetpsa.com::3aae9781-0ee9-47b1-978e-910573a0b92e" providerId="AD" clId="Web-{B63EA136-DF01-46D7-B966-FD95E073E7A7}" dt="2023-06-02T08:31:33.441" v="177" actId="20577"/>
          <ac:spMkLst>
            <pc:docMk/>
            <pc:sldMk cId="2169362471" sldId="390"/>
            <ac:spMk id="30" creationId="{00000000-0000-0000-0000-000000000000}"/>
          </ac:spMkLst>
        </pc:spChg>
        <pc:spChg chg="mod">
          <ac:chgData name="PETER BUNTENKOETTER (EXTERNAL)" userId="S::se08222@inetpsa.com::3aae9781-0ee9-47b1-978e-910573a0b92e" providerId="AD" clId="Web-{B63EA136-DF01-46D7-B966-FD95E073E7A7}" dt="2023-06-02T08:32:28.427" v="180"/>
          <ac:spMkLst>
            <pc:docMk/>
            <pc:sldMk cId="2169362471" sldId="390"/>
            <ac:spMk id="34" creationId="{00000000-0000-0000-0000-000000000000}"/>
          </ac:spMkLst>
        </pc:spChg>
        <pc:picChg chg="mod">
          <ac:chgData name="PETER BUNTENKOETTER (EXTERNAL)" userId="S::se08222@inetpsa.com::3aae9781-0ee9-47b1-978e-910573a0b92e" providerId="AD" clId="Web-{B63EA136-DF01-46D7-B966-FD95E073E7A7}" dt="2023-06-02T08:30:28.845" v="167" actId="14100"/>
          <ac:picMkLst>
            <pc:docMk/>
            <pc:sldMk cId="2169362471" sldId="390"/>
            <ac:picMk id="6" creationId="{00000000-0000-0000-0000-000000000000}"/>
          </ac:picMkLst>
        </pc:picChg>
        <pc:picChg chg="mod">
          <ac:chgData name="PETER BUNTENKOETTER (EXTERNAL)" userId="S::se08222@inetpsa.com::3aae9781-0ee9-47b1-978e-910573a0b92e" providerId="AD" clId="Web-{B63EA136-DF01-46D7-B966-FD95E073E7A7}" dt="2023-06-02T08:30:49.283" v="170" actId="1076"/>
          <ac:picMkLst>
            <pc:docMk/>
            <pc:sldMk cId="2169362471" sldId="390"/>
            <ac:picMk id="33" creationId="{00000000-0000-0000-0000-000000000000}"/>
          </ac:picMkLst>
        </pc:picChg>
      </pc:sldChg>
    </pc:docChg>
  </pc:docChgLst>
  <pc:docChgLst>
    <pc:chgData name="PETER BUNTENKOETTER (EXTERNAL)" userId="S::se08222@inetpsa.com::3aae9781-0ee9-47b1-978e-910573a0b92e" providerId="AD" clId="Web-{C46BBED2-B6F0-4B42-82D7-59EC957350F1}"/>
    <pc:docChg chg="modSld">
      <pc:chgData name="PETER BUNTENKOETTER (EXTERNAL)" userId="S::se08222@inetpsa.com::3aae9781-0ee9-47b1-978e-910573a0b92e" providerId="AD" clId="Web-{C46BBED2-B6F0-4B42-82D7-59EC957350F1}" dt="2023-06-02T07:59:17.266" v="5" actId="20577"/>
      <pc:docMkLst>
        <pc:docMk/>
      </pc:docMkLst>
      <pc:sldChg chg="modSp">
        <pc:chgData name="PETER BUNTENKOETTER (EXTERNAL)" userId="S::se08222@inetpsa.com::3aae9781-0ee9-47b1-978e-910573a0b92e" providerId="AD" clId="Web-{C46BBED2-B6F0-4B42-82D7-59EC957350F1}" dt="2023-06-02T07:59:17.266" v="5" actId="20577"/>
        <pc:sldMkLst>
          <pc:docMk/>
          <pc:sldMk cId="3139328916" sldId="375"/>
        </pc:sldMkLst>
        <pc:spChg chg="mod">
          <ac:chgData name="PETER BUNTENKOETTER (EXTERNAL)" userId="S::se08222@inetpsa.com::3aae9781-0ee9-47b1-978e-910573a0b92e" providerId="AD" clId="Web-{C46BBED2-B6F0-4B42-82D7-59EC957350F1}" dt="2023-06-02T07:59:17.266" v="5" actId="20577"/>
          <ac:spMkLst>
            <pc:docMk/>
            <pc:sldMk cId="3139328916" sldId="375"/>
            <ac:spMk id="7" creationId="{B21360B1-9C32-C3A1-EFB7-9F76C39777B4}"/>
          </ac:spMkLst>
        </pc:spChg>
      </pc:sldChg>
      <pc:sldChg chg="modSp delCm">
        <pc:chgData name="PETER BUNTENKOETTER (EXTERNAL)" userId="S::se08222@inetpsa.com::3aae9781-0ee9-47b1-978e-910573a0b92e" providerId="AD" clId="Web-{C46BBED2-B6F0-4B42-82D7-59EC957350F1}" dt="2023-06-02T07:47:41.817" v="2" actId="14100"/>
        <pc:sldMkLst>
          <pc:docMk/>
          <pc:sldMk cId="2038848271" sldId="382"/>
        </pc:sldMkLst>
        <pc:spChg chg="mod">
          <ac:chgData name="PETER BUNTENKOETTER (EXTERNAL)" userId="S::se08222@inetpsa.com::3aae9781-0ee9-47b1-978e-910573a0b92e" providerId="AD" clId="Web-{C46BBED2-B6F0-4B42-82D7-59EC957350F1}" dt="2023-06-02T07:47:41.817" v="2" actId="14100"/>
          <ac:spMkLst>
            <pc:docMk/>
            <pc:sldMk cId="2038848271" sldId="382"/>
            <ac:spMk id="26" creationId="{9FAB305A-EB53-9647-BF7D-C28A7ADBC40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7535F4B-B537-4A2C-B9A8-DF99F0EDE9E1}" type="datetimeFigureOut">
              <a:rPr lang="fr-FR" smtClean="0"/>
              <a:t>08/06/2023</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058761B-1504-4E61-A87E-621C33288286}" type="slidenum">
              <a:rPr lang="fr-FR" smtClean="0"/>
              <a:t>‹#›</a:t>
            </a:fld>
            <a:endParaRPr lang="fr-FR"/>
          </a:p>
        </p:txBody>
      </p:sp>
    </p:spTree>
    <p:extLst>
      <p:ext uri="{BB962C8B-B14F-4D97-AF65-F5344CB8AC3E}">
        <p14:creationId xmlns:p14="http://schemas.microsoft.com/office/powerpoint/2010/main" val="26931969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A761C8-8DF5-47CB-BD86-D922F2F22B3D}" type="datetimeFigureOut">
              <a:rPr lang="fr-FR" smtClean="0"/>
              <a:t>08/06/2023</a:t>
            </a:fld>
            <a:endParaRPr lang="fr-FR"/>
          </a:p>
        </p:txBody>
      </p:sp>
      <p:sp>
        <p:nvSpPr>
          <p:cNvPr id="4" name="Espace réservé de l'image des diapositives 3"/>
          <p:cNvSpPr>
            <a:spLocks noGrp="1" noRot="1" noChangeAspect="1"/>
          </p:cNvSpPr>
          <p:nvPr>
            <p:ph type="sldImg" idx="2"/>
          </p:nvPr>
        </p:nvSpPr>
        <p:spPr>
          <a:xfrm>
            <a:off x="2243138" y="685800"/>
            <a:ext cx="237172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9DA511-CC1B-4C01-A34F-522DDC4E14F7}" type="slidenum">
              <a:rPr lang="fr-FR" smtClean="0"/>
              <a:t>‹#›</a:t>
            </a:fld>
            <a:endParaRPr lang="fr-FR"/>
          </a:p>
        </p:txBody>
      </p:sp>
    </p:spTree>
    <p:extLst>
      <p:ext uri="{BB962C8B-B14F-4D97-AF65-F5344CB8AC3E}">
        <p14:creationId xmlns:p14="http://schemas.microsoft.com/office/powerpoint/2010/main" val="4061914982"/>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1</a:t>
            </a:fld>
            <a:endParaRPr lang="fr-FR"/>
          </a:p>
        </p:txBody>
      </p:sp>
    </p:spTree>
    <p:extLst>
      <p:ext uri="{BB962C8B-B14F-4D97-AF65-F5344CB8AC3E}">
        <p14:creationId xmlns:p14="http://schemas.microsoft.com/office/powerpoint/2010/main" val="1890042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10</a:t>
            </a:fld>
            <a:endParaRPr lang="fr-FR"/>
          </a:p>
        </p:txBody>
      </p:sp>
    </p:spTree>
    <p:extLst>
      <p:ext uri="{BB962C8B-B14F-4D97-AF65-F5344CB8AC3E}">
        <p14:creationId xmlns:p14="http://schemas.microsoft.com/office/powerpoint/2010/main" val="2271287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11</a:t>
            </a:fld>
            <a:endParaRPr lang="fr-FR"/>
          </a:p>
        </p:txBody>
      </p:sp>
    </p:spTree>
    <p:extLst>
      <p:ext uri="{BB962C8B-B14F-4D97-AF65-F5344CB8AC3E}">
        <p14:creationId xmlns:p14="http://schemas.microsoft.com/office/powerpoint/2010/main" val="2780685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12</a:t>
            </a:fld>
            <a:endParaRPr lang="fr-FR"/>
          </a:p>
        </p:txBody>
      </p:sp>
    </p:spTree>
    <p:extLst>
      <p:ext uri="{BB962C8B-B14F-4D97-AF65-F5344CB8AC3E}">
        <p14:creationId xmlns:p14="http://schemas.microsoft.com/office/powerpoint/2010/main" val="230872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C1D9E5D7-12DF-431E-91C1-4E2C9D330B95}" type="slidenum">
              <a:rPr lang="fr-FR" smtClean="0"/>
              <a:pPr/>
              <a:t>2</a:t>
            </a:fld>
            <a:endParaRPr lang="fr-FR"/>
          </a:p>
        </p:txBody>
      </p:sp>
      <p:sp>
        <p:nvSpPr>
          <p:cNvPr id="5" name="Espace réservé du pied de page 4"/>
          <p:cNvSpPr>
            <a:spLocks noGrp="1"/>
          </p:cNvSpPr>
          <p:nvPr>
            <p:ph type="ftr" sz="quarter" idx="11"/>
          </p:nvPr>
        </p:nvSpPr>
        <p:spPr/>
        <p:txBody>
          <a:bodyPr/>
          <a:lstStyle/>
          <a:p>
            <a:endParaRPr lang="fr-FR"/>
          </a:p>
        </p:txBody>
      </p:sp>
    </p:spTree>
    <p:extLst>
      <p:ext uri="{BB962C8B-B14F-4D97-AF65-F5344CB8AC3E}">
        <p14:creationId xmlns:p14="http://schemas.microsoft.com/office/powerpoint/2010/main" val="2007171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C1D9E5D7-12DF-431E-91C1-4E2C9D330B95}" type="slidenum">
              <a:rPr lang="fr-FR" smtClean="0"/>
              <a:pPr/>
              <a:t>3</a:t>
            </a:fld>
            <a:endParaRPr lang="fr-FR"/>
          </a:p>
        </p:txBody>
      </p:sp>
      <p:sp>
        <p:nvSpPr>
          <p:cNvPr id="5" name="Espace réservé du pied de page 4"/>
          <p:cNvSpPr>
            <a:spLocks noGrp="1"/>
          </p:cNvSpPr>
          <p:nvPr>
            <p:ph type="ftr" sz="quarter" idx="11"/>
          </p:nvPr>
        </p:nvSpPr>
        <p:spPr/>
        <p:txBody>
          <a:bodyPr/>
          <a:lstStyle/>
          <a:p>
            <a:endParaRPr lang="fr-FR"/>
          </a:p>
        </p:txBody>
      </p:sp>
    </p:spTree>
    <p:extLst>
      <p:ext uri="{BB962C8B-B14F-4D97-AF65-F5344CB8AC3E}">
        <p14:creationId xmlns:p14="http://schemas.microsoft.com/office/powerpoint/2010/main" val="2884867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C1D9E5D7-12DF-431E-91C1-4E2C9D330B95}" type="slidenum">
              <a:rPr lang="fr-FR" smtClean="0"/>
              <a:pPr/>
              <a:t>4</a:t>
            </a:fld>
            <a:endParaRPr lang="fr-FR"/>
          </a:p>
        </p:txBody>
      </p:sp>
      <p:sp>
        <p:nvSpPr>
          <p:cNvPr id="5" name="Espace réservé du pied de page 4"/>
          <p:cNvSpPr>
            <a:spLocks noGrp="1"/>
          </p:cNvSpPr>
          <p:nvPr>
            <p:ph type="ftr" sz="quarter" idx="11"/>
          </p:nvPr>
        </p:nvSpPr>
        <p:spPr/>
        <p:txBody>
          <a:bodyPr/>
          <a:lstStyle/>
          <a:p>
            <a:endParaRPr lang="fr-FR"/>
          </a:p>
        </p:txBody>
      </p:sp>
    </p:spTree>
    <p:extLst>
      <p:ext uri="{BB962C8B-B14F-4D97-AF65-F5344CB8AC3E}">
        <p14:creationId xmlns:p14="http://schemas.microsoft.com/office/powerpoint/2010/main" val="2178618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5</a:t>
            </a:fld>
            <a:endParaRPr lang="fr-FR"/>
          </a:p>
        </p:txBody>
      </p:sp>
    </p:spTree>
    <p:extLst>
      <p:ext uri="{BB962C8B-B14F-4D97-AF65-F5344CB8AC3E}">
        <p14:creationId xmlns:p14="http://schemas.microsoft.com/office/powerpoint/2010/main" val="3363839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6</a:t>
            </a:fld>
            <a:endParaRPr lang="fr-FR"/>
          </a:p>
        </p:txBody>
      </p:sp>
    </p:spTree>
    <p:extLst>
      <p:ext uri="{BB962C8B-B14F-4D97-AF65-F5344CB8AC3E}">
        <p14:creationId xmlns:p14="http://schemas.microsoft.com/office/powerpoint/2010/main" val="624615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7</a:t>
            </a:fld>
            <a:endParaRPr lang="fr-FR"/>
          </a:p>
        </p:txBody>
      </p:sp>
    </p:spTree>
    <p:extLst>
      <p:ext uri="{BB962C8B-B14F-4D97-AF65-F5344CB8AC3E}">
        <p14:creationId xmlns:p14="http://schemas.microsoft.com/office/powerpoint/2010/main" val="2725994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8</a:t>
            </a:fld>
            <a:endParaRPr lang="fr-FR"/>
          </a:p>
        </p:txBody>
      </p:sp>
    </p:spTree>
    <p:extLst>
      <p:ext uri="{BB962C8B-B14F-4D97-AF65-F5344CB8AC3E}">
        <p14:creationId xmlns:p14="http://schemas.microsoft.com/office/powerpoint/2010/main" val="2193158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43138" y="685800"/>
            <a:ext cx="2371725" cy="3429000"/>
          </a:xfrm>
        </p:spPr>
      </p:sp>
      <p:sp>
        <p:nvSpPr>
          <p:cNvPr id="3" name="Espace réservé des commentaires 2"/>
          <p:cNvSpPr>
            <a:spLocks noGrp="1"/>
          </p:cNvSpPr>
          <p:nvPr>
            <p:ph type="body" idx="1"/>
          </p:nvPr>
        </p:nvSpPr>
        <p:spPr/>
        <p:txBody>
          <a:bodyPr>
            <a:normAutofit/>
          </a:bodyPr>
          <a:lstStyle/>
          <a:p>
            <a:endParaRPr lang="es-ES_tradnl"/>
          </a:p>
        </p:txBody>
      </p:sp>
      <p:sp>
        <p:nvSpPr>
          <p:cNvPr id="4" name="Espace réservé du pied de page 3"/>
          <p:cNvSpPr>
            <a:spLocks noGrp="1"/>
          </p:cNvSpPr>
          <p:nvPr>
            <p:ph type="ftr" sz="quarter" idx="10"/>
          </p:nvPr>
        </p:nvSpPr>
        <p:spPr/>
        <p:txBody>
          <a:bodyPr/>
          <a:lstStyle/>
          <a:p>
            <a:endParaRPr lang="fr-FR"/>
          </a:p>
        </p:txBody>
      </p:sp>
      <p:sp>
        <p:nvSpPr>
          <p:cNvPr id="5" name="Espace réservé du numéro de diapositive 4"/>
          <p:cNvSpPr>
            <a:spLocks noGrp="1"/>
          </p:cNvSpPr>
          <p:nvPr>
            <p:ph type="sldNum" sz="quarter" idx="11"/>
          </p:nvPr>
        </p:nvSpPr>
        <p:spPr/>
        <p:txBody>
          <a:bodyPr/>
          <a:lstStyle/>
          <a:p>
            <a:fld id="{C1D9E5D7-12DF-431E-91C1-4E2C9D330B95}" type="slidenum">
              <a:rPr lang="fr-FR" smtClean="0"/>
              <a:pPr/>
              <a:t>9</a:t>
            </a:fld>
            <a:endParaRPr lang="fr-FR"/>
          </a:p>
        </p:txBody>
      </p:sp>
    </p:spTree>
    <p:extLst>
      <p:ext uri="{BB962C8B-B14F-4D97-AF65-F5344CB8AC3E}">
        <p14:creationId xmlns:p14="http://schemas.microsoft.com/office/powerpoint/2010/main" val="389054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Opel">
    <p:bg>
      <p:bgRef idx="1001">
        <a:schemeClr val="bg2"/>
      </p:bgRef>
    </p:bg>
    <p:spTree>
      <p:nvGrpSpPr>
        <p:cNvPr id="1" name=""/>
        <p:cNvGrpSpPr/>
        <p:nvPr/>
      </p:nvGrpSpPr>
      <p:grpSpPr>
        <a:xfrm>
          <a:off x="0" y="0"/>
          <a:ext cx="0" cy="0"/>
          <a:chOff x="0" y="0"/>
          <a:chExt cx="0" cy="0"/>
        </a:xfrm>
      </p:grpSpPr>
      <p:sp>
        <p:nvSpPr>
          <p:cNvPr id="6" name="Rahmen wh">
            <a:extLst>
              <a:ext uri="{FF2B5EF4-FFF2-40B4-BE49-F238E27FC236}">
                <a16:creationId xmlns:a16="http://schemas.microsoft.com/office/drawing/2014/main" id="{680FABAC-C2EC-4E57-ADF6-BF9D713EED8B}"/>
              </a:ext>
            </a:extLst>
          </p:cNvPr>
          <p:cNvSpPr/>
          <p:nvPr userDrawn="1"/>
        </p:nvSpPr>
        <p:spPr>
          <a:xfrm>
            <a:off x="0" y="0"/>
            <a:ext cx="6858000" cy="9906000"/>
          </a:xfrm>
          <a:prstGeom prst="frame">
            <a:avLst>
              <a:gd name="adj1" fmla="val 21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7">
              <a:solidFill>
                <a:schemeClr val="tx1"/>
              </a:solidFill>
            </a:endParaRPr>
          </a:p>
        </p:txBody>
      </p:sp>
      <p:sp>
        <p:nvSpPr>
          <p:cNvPr id="2" name="Title"/>
          <p:cNvSpPr>
            <a:spLocks noGrp="1"/>
          </p:cNvSpPr>
          <p:nvPr>
            <p:ph type="ctrTitle" hasCustomPrompt="1"/>
          </p:nvPr>
        </p:nvSpPr>
        <p:spPr>
          <a:xfrm>
            <a:off x="431852" y="6929005"/>
            <a:ext cx="5993955" cy="716296"/>
          </a:xfrm>
          <a:noFill/>
        </p:spPr>
        <p:txBody>
          <a:bodyPr anchor="ctr">
            <a:noAutofit/>
          </a:bodyPr>
          <a:lstStyle>
            <a:lvl1pPr algn="ctr">
              <a:lnSpc>
                <a:spcPct val="85000"/>
              </a:lnSpc>
              <a:defRPr sz="823" b="0" baseline="0">
                <a:solidFill>
                  <a:schemeClr val="tx1"/>
                </a:solidFill>
                <a:latin typeface="+mj-lt"/>
              </a:defRPr>
            </a:lvl1pPr>
          </a:lstStyle>
          <a:p>
            <a:r>
              <a:rPr lang="en-GB" noProof="0"/>
              <a:t>Enter Presentation Name here</a:t>
            </a:r>
            <a:endParaRPr lang="en-GB"/>
          </a:p>
        </p:txBody>
      </p:sp>
      <p:sp>
        <p:nvSpPr>
          <p:cNvPr id="3" name="Presenter's name"/>
          <p:cNvSpPr>
            <a:spLocks noGrp="1"/>
          </p:cNvSpPr>
          <p:nvPr>
            <p:ph type="subTitle" idx="1" hasCustomPrompt="1"/>
          </p:nvPr>
        </p:nvSpPr>
        <p:spPr>
          <a:xfrm>
            <a:off x="431852" y="7917000"/>
            <a:ext cx="5993955" cy="364000"/>
          </a:xfrm>
          <a:noFill/>
        </p:spPr>
        <p:txBody>
          <a:bodyPr anchor="ctr">
            <a:noAutofit/>
          </a:bodyPr>
          <a:lstStyle>
            <a:lvl1pPr marL="0" indent="0" algn="ctr">
              <a:buNone/>
              <a:defRPr sz="731">
                <a:solidFill>
                  <a:schemeClr val="tx1"/>
                </a:solidFill>
              </a:defRPr>
            </a:lvl1pPr>
            <a:lvl2pPr marL="278592" indent="0" algn="ctr">
              <a:buNone/>
              <a:defRPr>
                <a:solidFill>
                  <a:schemeClr val="tx1">
                    <a:tint val="75000"/>
                  </a:schemeClr>
                </a:solidFill>
              </a:defRPr>
            </a:lvl2pPr>
            <a:lvl3pPr marL="557185" indent="0" algn="ctr">
              <a:buNone/>
              <a:defRPr>
                <a:solidFill>
                  <a:schemeClr val="tx1">
                    <a:tint val="75000"/>
                  </a:schemeClr>
                </a:solidFill>
              </a:defRPr>
            </a:lvl3pPr>
            <a:lvl4pPr marL="835777" indent="0" algn="ctr">
              <a:buNone/>
              <a:defRPr>
                <a:solidFill>
                  <a:schemeClr val="tx1">
                    <a:tint val="75000"/>
                  </a:schemeClr>
                </a:solidFill>
              </a:defRPr>
            </a:lvl4pPr>
            <a:lvl5pPr marL="1114370" indent="0" algn="ctr">
              <a:buNone/>
              <a:defRPr>
                <a:solidFill>
                  <a:schemeClr val="tx1">
                    <a:tint val="75000"/>
                  </a:schemeClr>
                </a:solidFill>
              </a:defRPr>
            </a:lvl5pPr>
            <a:lvl6pPr marL="1392962" indent="0" algn="ctr">
              <a:buNone/>
              <a:defRPr>
                <a:solidFill>
                  <a:schemeClr val="tx1">
                    <a:tint val="75000"/>
                  </a:schemeClr>
                </a:solidFill>
              </a:defRPr>
            </a:lvl6pPr>
            <a:lvl7pPr marL="1671555" indent="0" algn="ctr">
              <a:buNone/>
              <a:defRPr>
                <a:solidFill>
                  <a:schemeClr val="tx1">
                    <a:tint val="75000"/>
                  </a:schemeClr>
                </a:solidFill>
              </a:defRPr>
            </a:lvl7pPr>
            <a:lvl8pPr marL="1950147" indent="0" algn="ctr">
              <a:buNone/>
              <a:defRPr>
                <a:solidFill>
                  <a:schemeClr val="tx1">
                    <a:tint val="75000"/>
                  </a:schemeClr>
                </a:solidFill>
              </a:defRPr>
            </a:lvl8pPr>
            <a:lvl9pPr marL="2228739" indent="0" algn="ctr">
              <a:buNone/>
              <a:defRPr>
                <a:solidFill>
                  <a:schemeClr val="tx1">
                    <a:tint val="75000"/>
                  </a:schemeClr>
                </a:solidFill>
              </a:defRPr>
            </a:lvl9pPr>
          </a:lstStyle>
          <a:p>
            <a:r>
              <a:rPr lang="en-GB"/>
              <a:t>Presenter's name</a:t>
            </a:r>
          </a:p>
        </p:txBody>
      </p:sp>
      <p:sp>
        <p:nvSpPr>
          <p:cNvPr id="13" name="Date">
            <a:extLst>
              <a:ext uri="{FF2B5EF4-FFF2-40B4-BE49-F238E27FC236}">
                <a16:creationId xmlns:a16="http://schemas.microsoft.com/office/drawing/2014/main" id="{C6A3CA6A-EA1D-492B-8613-51C64173ED4C}"/>
              </a:ext>
            </a:extLst>
          </p:cNvPr>
          <p:cNvSpPr>
            <a:spLocks noGrp="1"/>
          </p:cNvSpPr>
          <p:nvPr>
            <p:ph type="body" sz="quarter" idx="10" hasCustomPrompt="1"/>
          </p:nvPr>
        </p:nvSpPr>
        <p:spPr>
          <a:xfrm>
            <a:off x="432186" y="8957000"/>
            <a:ext cx="5993289" cy="364000"/>
          </a:xfrm>
        </p:spPr>
        <p:txBody>
          <a:bodyPr anchor="ctr"/>
          <a:lstStyle>
            <a:lvl1pPr marL="0" indent="0" algn="ctr">
              <a:buFontTx/>
              <a:buNone/>
              <a:defRPr sz="731" cap="all" baseline="0"/>
            </a:lvl1pPr>
          </a:lstStyle>
          <a:p>
            <a:pPr lvl="0"/>
            <a:r>
              <a:rPr lang="en-GB"/>
              <a:t>00. MONTH 2020</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6551" y="3987580"/>
            <a:ext cx="2184898" cy="1930840"/>
          </a:xfrm>
          <a:prstGeom prst="rect">
            <a:avLst/>
          </a:prstGeom>
        </p:spPr>
      </p:pic>
    </p:spTree>
    <p:extLst>
      <p:ext uri="{BB962C8B-B14F-4D97-AF65-F5344CB8AC3E}">
        <p14:creationId xmlns:p14="http://schemas.microsoft.com/office/powerpoint/2010/main" val="15917348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image">
    <p:bg>
      <p:bgRef idx="1001">
        <a:schemeClr val="bg1"/>
      </p:bgRef>
    </p:bg>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473075" y="0"/>
            <a:ext cx="6196177" cy="624000"/>
          </a:xfrm>
          <a:noFill/>
        </p:spPr>
        <p:txBody>
          <a:bodyPr anchor="ctr">
            <a:noAutofit/>
          </a:bodyPr>
          <a:lstStyle>
            <a:lvl1pPr algn="l">
              <a:lnSpc>
                <a:spcPct val="85000"/>
              </a:lnSpc>
              <a:defRPr sz="1280" b="0" baseline="0">
                <a:solidFill>
                  <a:schemeClr val="tx1"/>
                </a:solidFill>
                <a:latin typeface="+mj-lt"/>
              </a:defRPr>
            </a:lvl1pPr>
          </a:lstStyle>
          <a:p>
            <a:r>
              <a:rPr lang="en-GB" noProof="0"/>
              <a:t>Enter Presentation Name here</a:t>
            </a:r>
            <a:endParaRPr lang="en-GB"/>
          </a:p>
        </p:txBody>
      </p:sp>
      <p:sp>
        <p:nvSpPr>
          <p:cNvPr id="3" name="Presenter's name" hidden="1"/>
          <p:cNvSpPr>
            <a:spLocks noGrp="1"/>
          </p:cNvSpPr>
          <p:nvPr>
            <p:ph type="subTitle" idx="1" hasCustomPrompt="1"/>
          </p:nvPr>
        </p:nvSpPr>
        <p:spPr>
          <a:xfrm>
            <a:off x="1444106" y="7782164"/>
            <a:ext cx="3969440" cy="364000"/>
          </a:xfrm>
          <a:noFill/>
        </p:spPr>
        <p:txBody>
          <a:bodyPr anchor="ctr">
            <a:noAutofit/>
          </a:bodyPr>
          <a:lstStyle>
            <a:lvl1pPr marL="0" indent="0" algn="l">
              <a:buNone/>
              <a:defRPr sz="731">
                <a:solidFill>
                  <a:schemeClr val="tx1"/>
                </a:solidFill>
              </a:defRPr>
            </a:lvl1pPr>
            <a:lvl2pPr marL="278592" indent="0" algn="ctr">
              <a:buNone/>
              <a:defRPr>
                <a:solidFill>
                  <a:schemeClr val="tx1">
                    <a:tint val="75000"/>
                  </a:schemeClr>
                </a:solidFill>
              </a:defRPr>
            </a:lvl2pPr>
            <a:lvl3pPr marL="557185" indent="0" algn="ctr">
              <a:buNone/>
              <a:defRPr>
                <a:solidFill>
                  <a:schemeClr val="tx1">
                    <a:tint val="75000"/>
                  </a:schemeClr>
                </a:solidFill>
              </a:defRPr>
            </a:lvl3pPr>
            <a:lvl4pPr marL="835777" indent="0" algn="ctr">
              <a:buNone/>
              <a:defRPr>
                <a:solidFill>
                  <a:schemeClr val="tx1">
                    <a:tint val="75000"/>
                  </a:schemeClr>
                </a:solidFill>
              </a:defRPr>
            </a:lvl4pPr>
            <a:lvl5pPr marL="1114370" indent="0" algn="ctr">
              <a:buNone/>
              <a:defRPr>
                <a:solidFill>
                  <a:schemeClr val="tx1">
                    <a:tint val="75000"/>
                  </a:schemeClr>
                </a:solidFill>
              </a:defRPr>
            </a:lvl5pPr>
            <a:lvl6pPr marL="1392962" indent="0" algn="ctr">
              <a:buNone/>
              <a:defRPr>
                <a:solidFill>
                  <a:schemeClr val="tx1">
                    <a:tint val="75000"/>
                  </a:schemeClr>
                </a:solidFill>
              </a:defRPr>
            </a:lvl6pPr>
            <a:lvl7pPr marL="1671555" indent="0" algn="ctr">
              <a:buNone/>
              <a:defRPr>
                <a:solidFill>
                  <a:schemeClr val="tx1">
                    <a:tint val="75000"/>
                  </a:schemeClr>
                </a:solidFill>
              </a:defRPr>
            </a:lvl7pPr>
            <a:lvl8pPr marL="1950147" indent="0" algn="ctr">
              <a:buNone/>
              <a:defRPr>
                <a:solidFill>
                  <a:schemeClr val="tx1">
                    <a:tint val="75000"/>
                  </a:schemeClr>
                </a:solidFill>
              </a:defRPr>
            </a:lvl8pPr>
            <a:lvl9pPr marL="2228739" indent="0" algn="ctr">
              <a:buNone/>
              <a:defRPr>
                <a:solidFill>
                  <a:schemeClr val="tx1">
                    <a:tint val="75000"/>
                  </a:schemeClr>
                </a:solidFill>
              </a:defRPr>
            </a:lvl9pPr>
          </a:lstStyle>
          <a:p>
            <a:r>
              <a:rPr lang="en-GB"/>
              <a:t>Presenter's name</a:t>
            </a:r>
          </a:p>
        </p:txBody>
      </p:sp>
      <p:sp>
        <p:nvSpPr>
          <p:cNvPr id="13" name="Date">
            <a:extLst>
              <a:ext uri="{FF2B5EF4-FFF2-40B4-BE49-F238E27FC236}">
                <a16:creationId xmlns:a16="http://schemas.microsoft.com/office/drawing/2014/main" id="{C6A3CA6A-EA1D-492B-8613-51C64173ED4C}"/>
              </a:ext>
            </a:extLst>
          </p:cNvPr>
          <p:cNvSpPr>
            <a:spLocks noGrp="1"/>
          </p:cNvSpPr>
          <p:nvPr>
            <p:ph type="body" sz="quarter" idx="10" hasCustomPrompt="1"/>
          </p:nvPr>
        </p:nvSpPr>
        <p:spPr>
          <a:xfrm>
            <a:off x="431999" y="1365000"/>
            <a:ext cx="3806326" cy="364000"/>
          </a:xfrm>
        </p:spPr>
        <p:txBody>
          <a:bodyPr anchor="ctr"/>
          <a:lstStyle>
            <a:lvl1pPr marL="0" indent="0" algn="l">
              <a:buFontTx/>
              <a:buNone/>
              <a:defRPr sz="731" cap="all" baseline="0"/>
            </a:lvl1pPr>
          </a:lstStyle>
          <a:p>
            <a:pPr lvl="0"/>
            <a:r>
              <a:rPr lang="en-GB"/>
              <a:t>00. Month 2020</a:t>
            </a:r>
          </a:p>
        </p:txBody>
      </p:sp>
      <p:sp>
        <p:nvSpPr>
          <p:cNvPr id="7" name="Bildplatzhalter 6">
            <a:extLst>
              <a:ext uri="{FF2B5EF4-FFF2-40B4-BE49-F238E27FC236}">
                <a16:creationId xmlns:a16="http://schemas.microsoft.com/office/drawing/2014/main" id="{11894426-1507-48A5-B1E8-71B2CCCE82BB}"/>
              </a:ext>
            </a:extLst>
          </p:cNvPr>
          <p:cNvSpPr>
            <a:spLocks noGrp="1"/>
          </p:cNvSpPr>
          <p:nvPr>
            <p:ph type="pic" sz="quarter" idx="11" hasCustomPrompt="1"/>
          </p:nvPr>
        </p:nvSpPr>
        <p:spPr>
          <a:xfrm>
            <a:off x="80666" y="2561345"/>
            <a:ext cx="6696675" cy="4836000"/>
          </a:xfrm>
          <a:solidFill>
            <a:schemeClr val="bg1">
              <a:lumMod val="85000"/>
            </a:schemeClr>
          </a:solidFill>
        </p:spPr>
        <p:txBody>
          <a:bodyPr/>
          <a:lstStyle>
            <a:lvl1pPr marL="0" indent="0" algn="ctr">
              <a:buNone/>
              <a:defRPr>
                <a:solidFill>
                  <a:srgbClr val="C00000"/>
                </a:solidFill>
              </a:defRPr>
            </a:lvl1pPr>
          </a:lstStyle>
          <a:p>
            <a:r>
              <a:rPr lang="en-GB" noProof="0"/>
              <a:t>Insert image here</a:t>
            </a:r>
          </a:p>
        </p:txBody>
      </p:sp>
      <p:sp>
        <p:nvSpPr>
          <p:cNvPr id="4" name="Rechteck 3">
            <a:extLst>
              <a:ext uri="{FF2B5EF4-FFF2-40B4-BE49-F238E27FC236}">
                <a16:creationId xmlns:a16="http://schemas.microsoft.com/office/drawing/2014/main" id="{7D3AEF9C-894D-2043-878C-227516B31D17}"/>
              </a:ext>
            </a:extLst>
          </p:cNvPr>
          <p:cNvSpPr/>
          <p:nvPr userDrawn="1"/>
        </p:nvSpPr>
        <p:spPr>
          <a:xfrm>
            <a:off x="6426000" y="377000"/>
            <a:ext cx="202176" cy="4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097">
              <a:solidFill>
                <a:schemeClr val="tx1"/>
              </a:solidFill>
            </a:endParaRPr>
          </a:p>
        </p:txBody>
      </p:sp>
    </p:spTree>
    <p:extLst>
      <p:ext uri="{BB962C8B-B14F-4D97-AF65-F5344CB8AC3E}">
        <p14:creationId xmlns:p14="http://schemas.microsoft.com/office/powerpoint/2010/main" val="1594407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42900" y="396699"/>
            <a:ext cx="6172200" cy="1651000"/>
          </a:xfrm>
          <a:prstGeom prst="rect">
            <a:avLst/>
          </a:prstGeom>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1E289EBC-ED9D-44AC-9C11-286073E025BA}" type="datetime1">
              <a:rPr lang="fr-FR" smtClean="0"/>
              <a:t>08/06/2023</a:t>
            </a:fld>
            <a:endParaRPr lang="fr-FR"/>
          </a:p>
        </p:txBody>
      </p:sp>
      <p:sp>
        <p:nvSpPr>
          <p:cNvPr id="4" name="Espace réservé du pied de page 3"/>
          <p:cNvSpPr>
            <a:spLocks noGrp="1"/>
          </p:cNvSpPr>
          <p:nvPr>
            <p:ph type="ftr" sz="quarter" idx="11"/>
          </p:nvPr>
        </p:nvSpPr>
        <p:spPr>
          <a:xfrm>
            <a:off x="1484784" y="7257259"/>
            <a:ext cx="4968552" cy="527403"/>
          </a:xfrm>
          <a:prstGeom prst="rect">
            <a:avLst/>
          </a:prstGeom>
        </p:spPr>
        <p:txBody>
          <a:bodyPr/>
          <a:lstStyle/>
          <a:p>
            <a:r>
              <a:rPr lang="fr-FR"/>
              <a:t>Document strictement confidentiel réservé à l’usage interne du réseau Opel</a:t>
            </a:r>
          </a:p>
        </p:txBody>
      </p:sp>
    </p:spTree>
    <p:extLst>
      <p:ext uri="{BB962C8B-B14F-4D97-AF65-F5344CB8AC3E}">
        <p14:creationId xmlns:p14="http://schemas.microsoft.com/office/powerpoint/2010/main" val="1559474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3077286"/>
            <a:ext cx="5829300" cy="2123369"/>
          </a:xfrm>
          <a:prstGeom prst="rect">
            <a:avLst/>
          </a:prstGeom>
        </p:spPr>
        <p:txBody>
          <a:bodyPr/>
          <a:lstStyle/>
          <a:p>
            <a:r>
              <a:rPr lang="fr-FR"/>
              <a:t>Cliquez pour modifier le style du titre</a:t>
            </a:r>
          </a:p>
        </p:txBody>
      </p:sp>
      <p:sp>
        <p:nvSpPr>
          <p:cNvPr id="3" name="Sous-titre 2"/>
          <p:cNvSpPr>
            <a:spLocks noGrp="1"/>
          </p:cNvSpPr>
          <p:nvPr>
            <p:ph type="subTitle" idx="1"/>
          </p:nvPr>
        </p:nvSpPr>
        <p:spPr>
          <a:xfrm>
            <a:off x="1028700" y="5613404"/>
            <a:ext cx="4800600" cy="2531533"/>
          </a:xfrm>
          <a:prstGeom prst="rect">
            <a:avLst/>
          </a:prstGeom>
        </p:spPr>
        <p:txBody>
          <a:bodyPr/>
          <a:lstStyle>
            <a:lvl1pPr marL="0" indent="0" algn="ctr">
              <a:buNone/>
              <a:defRPr>
                <a:solidFill>
                  <a:schemeClr val="tx1">
                    <a:tint val="75000"/>
                  </a:schemeClr>
                </a:solidFill>
              </a:defRPr>
            </a:lvl1pPr>
            <a:lvl2pPr marL="371456" indent="0" algn="ctr">
              <a:buNone/>
              <a:defRPr>
                <a:solidFill>
                  <a:schemeClr val="tx1">
                    <a:tint val="75000"/>
                  </a:schemeClr>
                </a:solidFill>
              </a:defRPr>
            </a:lvl2pPr>
            <a:lvl3pPr marL="742913" indent="0" algn="ctr">
              <a:buNone/>
              <a:defRPr>
                <a:solidFill>
                  <a:schemeClr val="tx1">
                    <a:tint val="75000"/>
                  </a:schemeClr>
                </a:solidFill>
              </a:defRPr>
            </a:lvl3pPr>
            <a:lvl4pPr marL="1114370" indent="0" algn="ctr">
              <a:buNone/>
              <a:defRPr>
                <a:solidFill>
                  <a:schemeClr val="tx1">
                    <a:tint val="75000"/>
                  </a:schemeClr>
                </a:solidFill>
              </a:defRPr>
            </a:lvl4pPr>
            <a:lvl5pPr marL="1485827" indent="0" algn="ctr">
              <a:buNone/>
              <a:defRPr>
                <a:solidFill>
                  <a:schemeClr val="tx1">
                    <a:tint val="75000"/>
                  </a:schemeClr>
                </a:solidFill>
              </a:defRPr>
            </a:lvl5pPr>
            <a:lvl6pPr marL="1857283" indent="0" algn="ctr">
              <a:buNone/>
              <a:defRPr>
                <a:solidFill>
                  <a:schemeClr val="tx1">
                    <a:tint val="75000"/>
                  </a:schemeClr>
                </a:solidFill>
              </a:defRPr>
            </a:lvl6pPr>
            <a:lvl7pPr marL="2228740" indent="0" algn="ctr">
              <a:buNone/>
              <a:defRPr>
                <a:solidFill>
                  <a:schemeClr val="tx1">
                    <a:tint val="75000"/>
                  </a:schemeClr>
                </a:solidFill>
              </a:defRPr>
            </a:lvl7pPr>
            <a:lvl8pPr marL="2600197" indent="0" algn="ctr">
              <a:buNone/>
              <a:defRPr>
                <a:solidFill>
                  <a:schemeClr val="tx1">
                    <a:tint val="75000"/>
                  </a:schemeClr>
                </a:solidFill>
              </a:defRPr>
            </a:lvl8pPr>
            <a:lvl9pPr marL="2971653"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0D96E7F3-8899-4801-A6FB-E8002E49288F}" type="datetime1">
              <a:rPr lang="fr-FR" smtClean="0"/>
              <a:t>08/06/2023</a:t>
            </a:fld>
            <a:endParaRPr lang="fr-FR"/>
          </a:p>
        </p:txBody>
      </p:sp>
      <p:sp>
        <p:nvSpPr>
          <p:cNvPr id="5" name="Espace réservé du pied de page 4"/>
          <p:cNvSpPr>
            <a:spLocks noGrp="1"/>
          </p:cNvSpPr>
          <p:nvPr>
            <p:ph type="ftr" sz="quarter" idx="11"/>
          </p:nvPr>
        </p:nvSpPr>
        <p:spPr>
          <a:xfrm>
            <a:off x="1484784" y="7257259"/>
            <a:ext cx="4968552" cy="527403"/>
          </a:xfrm>
          <a:prstGeom prst="rect">
            <a:avLst/>
          </a:prstGeom>
        </p:spPr>
        <p:txBody>
          <a:bodyPr/>
          <a:lstStyle/>
          <a:p>
            <a:r>
              <a:rPr lang="fr-FR"/>
              <a:t>Document strictement confidentiel réservé à l’usage interne du réseau Opel</a:t>
            </a:r>
          </a:p>
        </p:txBody>
      </p:sp>
    </p:spTree>
    <p:extLst>
      <p:ext uri="{BB962C8B-B14F-4D97-AF65-F5344CB8AC3E}">
        <p14:creationId xmlns:p14="http://schemas.microsoft.com/office/powerpoint/2010/main" val="3379142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line and Content">
    <p:spTree>
      <p:nvGrpSpPr>
        <p:cNvPr id="1" name=""/>
        <p:cNvGrpSpPr/>
        <p:nvPr/>
      </p:nvGrpSpPr>
      <p:grpSpPr>
        <a:xfrm>
          <a:off x="0" y="0"/>
          <a:ext cx="0" cy="0"/>
          <a:chOff x="0" y="0"/>
          <a:chExt cx="0" cy="0"/>
        </a:xfrm>
      </p:grpSpPr>
      <p:sp>
        <p:nvSpPr>
          <p:cNvPr id="12" name="Titel">
            <a:extLst>
              <a:ext uri="{FF2B5EF4-FFF2-40B4-BE49-F238E27FC236}">
                <a16:creationId xmlns:a16="http://schemas.microsoft.com/office/drawing/2014/main" id="{486F7C84-1ACF-4D0A-AEE7-14B8C31EB09B}"/>
              </a:ext>
            </a:extLst>
          </p:cNvPr>
          <p:cNvSpPr>
            <a:spLocks noGrp="1"/>
          </p:cNvSpPr>
          <p:nvPr>
            <p:ph type="title"/>
          </p:nvPr>
        </p:nvSpPr>
        <p:spPr/>
        <p:txBody>
          <a:bodyPr/>
          <a:lstStyle>
            <a:lvl1pPr>
              <a:defRPr sz="1300"/>
            </a:lvl1pPr>
          </a:lstStyle>
          <a:p>
            <a:r>
              <a:rPr lang="de-DE"/>
              <a:t>Titelmasterformat durch Klicken bearbeiten</a:t>
            </a:r>
            <a:endParaRPr lang="en-GB"/>
          </a:p>
        </p:txBody>
      </p:sp>
      <p:sp>
        <p:nvSpPr>
          <p:cNvPr id="3" name="Inhaltsplatzhalter 2">
            <a:extLst>
              <a:ext uri="{FF2B5EF4-FFF2-40B4-BE49-F238E27FC236}">
                <a16:creationId xmlns:a16="http://schemas.microsoft.com/office/drawing/2014/main" id="{B8EB412F-977C-404A-81E3-46C5337CF08D}"/>
              </a:ext>
            </a:extLst>
          </p:cNvPr>
          <p:cNvSpPr>
            <a:spLocks noGrp="1"/>
          </p:cNvSpPr>
          <p:nvPr>
            <p:ph idx="1"/>
          </p:nvPr>
        </p:nvSpPr>
        <p:spPr/>
        <p:txBody>
          <a:bodyPr/>
          <a:lstStyle>
            <a:lvl1pPr>
              <a:defRPr sz="894"/>
            </a:lvl1pPr>
            <a:lvl2pPr>
              <a:defRPr sz="894"/>
            </a:lvl2pPr>
            <a:lvl3pPr>
              <a:defRPr sz="894"/>
            </a:lvl3pPr>
            <a:lvl4pPr>
              <a:defRPr sz="813"/>
            </a:lvl4pPr>
            <a:lvl5pPr>
              <a:defRPr sz="813"/>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11" name="Foliennummernplatzhalter 10">
            <a:extLst>
              <a:ext uri="{FF2B5EF4-FFF2-40B4-BE49-F238E27FC236}">
                <a16:creationId xmlns:a16="http://schemas.microsoft.com/office/drawing/2014/main" id="{9C177DD9-F1E8-46B8-877C-64D064F09E23}"/>
              </a:ext>
            </a:extLst>
          </p:cNvPr>
          <p:cNvSpPr>
            <a:spLocks noGrp="1"/>
          </p:cNvSpPr>
          <p:nvPr>
            <p:ph type="sldNum" sz="quarter" idx="11"/>
          </p:nvPr>
        </p:nvSpPr>
        <p:spPr/>
        <p:txBody>
          <a:bodyPr/>
          <a:lstStyle/>
          <a:p>
            <a:fld id="{0F93E2AF-52FA-49AE-99E6-1B1ECCFCFE2D}" type="slidenum">
              <a:rPr lang="en-GB" smtClean="0"/>
              <a:pPr/>
              <a:t>‹#›</a:t>
            </a:fld>
            <a:endParaRPr lang="en-GB"/>
          </a:p>
        </p:txBody>
      </p:sp>
    </p:spTree>
    <p:extLst>
      <p:ext uri="{BB962C8B-B14F-4D97-AF65-F5344CB8AC3E}">
        <p14:creationId xmlns:p14="http://schemas.microsoft.com/office/powerpoint/2010/main" val="2426688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hapter Headline 1-line">
    <p:bg>
      <p:bgRef idx="1001">
        <a:schemeClr val="bg2"/>
      </p:bgRef>
    </p:bg>
    <p:spTree>
      <p:nvGrpSpPr>
        <p:cNvPr id="1" name=""/>
        <p:cNvGrpSpPr/>
        <p:nvPr/>
      </p:nvGrpSpPr>
      <p:grpSpPr>
        <a:xfrm>
          <a:off x="0" y="0"/>
          <a:ext cx="0" cy="0"/>
          <a:chOff x="0" y="0"/>
          <a:chExt cx="0" cy="0"/>
        </a:xfrm>
      </p:grpSpPr>
      <p:sp>
        <p:nvSpPr>
          <p:cNvPr id="7" name="Rahmen wh">
            <a:extLst>
              <a:ext uri="{FF2B5EF4-FFF2-40B4-BE49-F238E27FC236}">
                <a16:creationId xmlns:a16="http://schemas.microsoft.com/office/drawing/2014/main" id="{4C11DC8B-D7CA-42D2-9479-77583FCDC400}"/>
              </a:ext>
            </a:extLst>
          </p:cNvPr>
          <p:cNvSpPr/>
          <p:nvPr userDrawn="1"/>
        </p:nvSpPr>
        <p:spPr>
          <a:xfrm>
            <a:off x="0" y="0"/>
            <a:ext cx="6858000" cy="9906000"/>
          </a:xfrm>
          <a:prstGeom prst="frame">
            <a:avLst>
              <a:gd name="adj1" fmla="val 21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7">
              <a:solidFill>
                <a:schemeClr val="tx1"/>
              </a:solidFill>
            </a:endParaRPr>
          </a:p>
        </p:txBody>
      </p:sp>
      <p:sp>
        <p:nvSpPr>
          <p:cNvPr id="2" name="Titel 1">
            <a:extLst>
              <a:ext uri="{FF2B5EF4-FFF2-40B4-BE49-F238E27FC236}">
                <a16:creationId xmlns:a16="http://schemas.microsoft.com/office/drawing/2014/main" id="{A0ED09F6-AA82-4E64-9FA9-E4643C612801}"/>
              </a:ext>
            </a:extLst>
          </p:cNvPr>
          <p:cNvSpPr>
            <a:spLocks noGrp="1"/>
          </p:cNvSpPr>
          <p:nvPr>
            <p:ph type="title" hasCustomPrompt="1"/>
          </p:nvPr>
        </p:nvSpPr>
        <p:spPr>
          <a:xfrm>
            <a:off x="432197" y="4423828"/>
            <a:ext cx="5993606" cy="1070856"/>
          </a:xfrm>
        </p:spPr>
        <p:txBody>
          <a:bodyPr anchor="t"/>
          <a:lstStyle>
            <a:lvl1pPr algn="ctr">
              <a:defRPr sz="3200" b="1"/>
            </a:lvl1pPr>
          </a:lstStyle>
          <a:p>
            <a:r>
              <a:rPr lang="en-GB"/>
              <a:t>Chapter headline</a:t>
            </a:r>
          </a:p>
        </p:txBody>
      </p:sp>
      <p:sp>
        <p:nvSpPr>
          <p:cNvPr id="3" name="Textplatzhalter 2">
            <a:extLst>
              <a:ext uri="{FF2B5EF4-FFF2-40B4-BE49-F238E27FC236}">
                <a16:creationId xmlns:a16="http://schemas.microsoft.com/office/drawing/2014/main" id="{DE06005B-284E-42DA-96F0-A7A8A7370865}"/>
              </a:ext>
            </a:extLst>
          </p:cNvPr>
          <p:cNvSpPr>
            <a:spLocks noGrp="1"/>
          </p:cNvSpPr>
          <p:nvPr>
            <p:ph type="body" idx="1" hasCustomPrompt="1"/>
          </p:nvPr>
        </p:nvSpPr>
        <p:spPr>
          <a:xfrm>
            <a:off x="432198" y="3893116"/>
            <a:ext cx="5993606" cy="715774"/>
          </a:xfrm>
        </p:spPr>
        <p:txBody>
          <a:bodyPr/>
          <a:lstStyle>
            <a:lvl1pPr marL="0" indent="0" algn="ctr">
              <a:buNone/>
              <a:defRPr sz="1280" cap="all" baseline="0">
                <a:solidFill>
                  <a:schemeClr val="tx1"/>
                </a:solidFill>
              </a:defRPr>
            </a:lvl1pPr>
            <a:lvl2pPr marL="208950" indent="0">
              <a:buNone/>
              <a:defRPr sz="914">
                <a:solidFill>
                  <a:schemeClr val="tx1">
                    <a:tint val="75000"/>
                  </a:schemeClr>
                </a:solidFill>
              </a:defRPr>
            </a:lvl2pPr>
            <a:lvl3pPr marL="417900" indent="0">
              <a:buNone/>
              <a:defRPr sz="823">
                <a:solidFill>
                  <a:schemeClr val="tx1">
                    <a:tint val="75000"/>
                  </a:schemeClr>
                </a:solidFill>
              </a:defRPr>
            </a:lvl3pPr>
            <a:lvl4pPr marL="626849" indent="0">
              <a:buNone/>
              <a:defRPr sz="731">
                <a:solidFill>
                  <a:schemeClr val="tx1">
                    <a:tint val="75000"/>
                  </a:schemeClr>
                </a:solidFill>
              </a:defRPr>
            </a:lvl4pPr>
            <a:lvl5pPr marL="835798" indent="0">
              <a:buNone/>
              <a:defRPr sz="731">
                <a:solidFill>
                  <a:schemeClr val="tx1">
                    <a:tint val="75000"/>
                  </a:schemeClr>
                </a:solidFill>
              </a:defRPr>
            </a:lvl5pPr>
            <a:lvl6pPr marL="1044747" indent="0">
              <a:buNone/>
              <a:defRPr sz="731">
                <a:solidFill>
                  <a:schemeClr val="tx1">
                    <a:tint val="75000"/>
                  </a:schemeClr>
                </a:solidFill>
              </a:defRPr>
            </a:lvl6pPr>
            <a:lvl7pPr marL="1253697" indent="0">
              <a:buNone/>
              <a:defRPr sz="731">
                <a:solidFill>
                  <a:schemeClr val="tx1">
                    <a:tint val="75000"/>
                  </a:schemeClr>
                </a:solidFill>
              </a:defRPr>
            </a:lvl7pPr>
            <a:lvl8pPr marL="1462647" indent="0">
              <a:buNone/>
              <a:defRPr sz="731">
                <a:solidFill>
                  <a:schemeClr val="tx1">
                    <a:tint val="75000"/>
                  </a:schemeClr>
                </a:solidFill>
              </a:defRPr>
            </a:lvl8pPr>
            <a:lvl9pPr marL="1671597" indent="0">
              <a:buNone/>
              <a:defRPr sz="731">
                <a:solidFill>
                  <a:schemeClr val="tx1">
                    <a:tint val="75000"/>
                  </a:schemeClr>
                </a:solidFill>
              </a:defRPr>
            </a:lvl9pPr>
          </a:lstStyle>
          <a:p>
            <a:pPr lvl="0"/>
            <a:r>
              <a:rPr lang="en-GB"/>
              <a:t>Chapter subline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7659" y="9345488"/>
            <a:ext cx="302681" cy="267486"/>
          </a:xfrm>
          <a:prstGeom prst="rect">
            <a:avLst/>
          </a:prstGeom>
        </p:spPr>
      </p:pic>
    </p:spTree>
    <p:extLst>
      <p:ext uri="{BB962C8B-B14F-4D97-AF65-F5344CB8AC3E}">
        <p14:creationId xmlns:p14="http://schemas.microsoft.com/office/powerpoint/2010/main" val="9039072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Chapter Headline 2-lines">
    <p:bg>
      <p:bgRef idx="1001">
        <a:schemeClr val="bg2"/>
      </p:bgRef>
    </p:bg>
    <p:spTree>
      <p:nvGrpSpPr>
        <p:cNvPr id="1" name=""/>
        <p:cNvGrpSpPr/>
        <p:nvPr/>
      </p:nvGrpSpPr>
      <p:grpSpPr>
        <a:xfrm>
          <a:off x="0" y="0"/>
          <a:ext cx="0" cy="0"/>
          <a:chOff x="0" y="0"/>
          <a:chExt cx="0" cy="0"/>
        </a:xfrm>
      </p:grpSpPr>
      <p:sp>
        <p:nvSpPr>
          <p:cNvPr id="7" name="Rahmen wh">
            <a:extLst>
              <a:ext uri="{FF2B5EF4-FFF2-40B4-BE49-F238E27FC236}">
                <a16:creationId xmlns:a16="http://schemas.microsoft.com/office/drawing/2014/main" id="{4C11DC8B-D7CA-42D2-9479-77583FCDC400}"/>
              </a:ext>
            </a:extLst>
          </p:cNvPr>
          <p:cNvSpPr/>
          <p:nvPr userDrawn="1"/>
        </p:nvSpPr>
        <p:spPr>
          <a:xfrm>
            <a:off x="0" y="0"/>
            <a:ext cx="6858000" cy="9906000"/>
          </a:xfrm>
          <a:prstGeom prst="frame">
            <a:avLst>
              <a:gd name="adj1" fmla="val 21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7">
              <a:solidFill>
                <a:schemeClr val="tx1"/>
              </a:solidFill>
            </a:endParaRPr>
          </a:p>
        </p:txBody>
      </p:sp>
      <p:sp>
        <p:nvSpPr>
          <p:cNvPr id="2" name="Titel 1">
            <a:extLst>
              <a:ext uri="{FF2B5EF4-FFF2-40B4-BE49-F238E27FC236}">
                <a16:creationId xmlns:a16="http://schemas.microsoft.com/office/drawing/2014/main" id="{A0ED09F6-AA82-4E64-9FA9-E4643C612801}"/>
              </a:ext>
            </a:extLst>
          </p:cNvPr>
          <p:cNvSpPr>
            <a:spLocks noGrp="1"/>
          </p:cNvSpPr>
          <p:nvPr>
            <p:ph type="title" hasCustomPrompt="1"/>
          </p:nvPr>
        </p:nvSpPr>
        <p:spPr>
          <a:xfrm>
            <a:off x="432197" y="4329000"/>
            <a:ext cx="5993606" cy="1872000"/>
          </a:xfrm>
        </p:spPr>
        <p:txBody>
          <a:bodyPr anchor="t"/>
          <a:lstStyle>
            <a:lvl1pPr algn="ctr">
              <a:lnSpc>
                <a:spcPct val="60000"/>
              </a:lnSpc>
              <a:defRPr sz="3200" b="1"/>
            </a:lvl1pPr>
          </a:lstStyle>
          <a:p>
            <a:r>
              <a:rPr lang="en-GB"/>
              <a:t>Chapter headline</a:t>
            </a:r>
            <a:br>
              <a:rPr lang="en-GB"/>
            </a:br>
            <a:r>
              <a:rPr lang="en-GB"/>
              <a:t>With two lines</a:t>
            </a:r>
          </a:p>
        </p:txBody>
      </p:sp>
      <p:sp>
        <p:nvSpPr>
          <p:cNvPr id="3" name="Textplatzhalter 2">
            <a:extLst>
              <a:ext uri="{FF2B5EF4-FFF2-40B4-BE49-F238E27FC236}">
                <a16:creationId xmlns:a16="http://schemas.microsoft.com/office/drawing/2014/main" id="{DE06005B-284E-42DA-96F0-A7A8A7370865}"/>
              </a:ext>
            </a:extLst>
          </p:cNvPr>
          <p:cNvSpPr>
            <a:spLocks noGrp="1"/>
          </p:cNvSpPr>
          <p:nvPr>
            <p:ph type="body" idx="1" hasCustomPrompt="1"/>
          </p:nvPr>
        </p:nvSpPr>
        <p:spPr>
          <a:xfrm>
            <a:off x="432198" y="3538280"/>
            <a:ext cx="5993606" cy="715774"/>
          </a:xfrm>
        </p:spPr>
        <p:txBody>
          <a:bodyPr/>
          <a:lstStyle>
            <a:lvl1pPr marL="0" indent="0" algn="ctr">
              <a:buNone/>
              <a:defRPr sz="1280" cap="all" baseline="0">
                <a:solidFill>
                  <a:schemeClr val="tx1"/>
                </a:solidFill>
              </a:defRPr>
            </a:lvl1pPr>
            <a:lvl2pPr marL="208950" indent="0">
              <a:buNone/>
              <a:defRPr sz="914">
                <a:solidFill>
                  <a:schemeClr val="tx1">
                    <a:tint val="75000"/>
                  </a:schemeClr>
                </a:solidFill>
              </a:defRPr>
            </a:lvl2pPr>
            <a:lvl3pPr marL="417900" indent="0">
              <a:buNone/>
              <a:defRPr sz="823">
                <a:solidFill>
                  <a:schemeClr val="tx1">
                    <a:tint val="75000"/>
                  </a:schemeClr>
                </a:solidFill>
              </a:defRPr>
            </a:lvl3pPr>
            <a:lvl4pPr marL="626849" indent="0">
              <a:buNone/>
              <a:defRPr sz="731">
                <a:solidFill>
                  <a:schemeClr val="tx1">
                    <a:tint val="75000"/>
                  </a:schemeClr>
                </a:solidFill>
              </a:defRPr>
            </a:lvl4pPr>
            <a:lvl5pPr marL="835798" indent="0">
              <a:buNone/>
              <a:defRPr sz="731">
                <a:solidFill>
                  <a:schemeClr val="tx1">
                    <a:tint val="75000"/>
                  </a:schemeClr>
                </a:solidFill>
              </a:defRPr>
            </a:lvl5pPr>
            <a:lvl6pPr marL="1044747" indent="0">
              <a:buNone/>
              <a:defRPr sz="731">
                <a:solidFill>
                  <a:schemeClr val="tx1">
                    <a:tint val="75000"/>
                  </a:schemeClr>
                </a:solidFill>
              </a:defRPr>
            </a:lvl6pPr>
            <a:lvl7pPr marL="1253697" indent="0">
              <a:buNone/>
              <a:defRPr sz="731">
                <a:solidFill>
                  <a:schemeClr val="tx1">
                    <a:tint val="75000"/>
                  </a:schemeClr>
                </a:solidFill>
              </a:defRPr>
            </a:lvl7pPr>
            <a:lvl8pPr marL="1462647" indent="0">
              <a:buNone/>
              <a:defRPr sz="731">
                <a:solidFill>
                  <a:schemeClr val="tx1">
                    <a:tint val="75000"/>
                  </a:schemeClr>
                </a:solidFill>
              </a:defRPr>
            </a:lvl8pPr>
            <a:lvl9pPr marL="1671597" indent="0">
              <a:buNone/>
              <a:defRPr sz="731">
                <a:solidFill>
                  <a:schemeClr val="tx1">
                    <a:tint val="75000"/>
                  </a:schemeClr>
                </a:solidFill>
              </a:defRPr>
            </a:lvl9pPr>
          </a:lstStyle>
          <a:p>
            <a:pPr lvl="0"/>
            <a:r>
              <a:rPr lang="en-GB"/>
              <a:t>Chapter subline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7659" y="9345488"/>
            <a:ext cx="302681" cy="267486"/>
          </a:xfrm>
          <a:prstGeom prst="rect">
            <a:avLst/>
          </a:prstGeom>
        </p:spPr>
      </p:pic>
    </p:spTree>
    <p:extLst>
      <p:ext uri="{BB962C8B-B14F-4D97-AF65-F5344CB8AC3E}">
        <p14:creationId xmlns:p14="http://schemas.microsoft.com/office/powerpoint/2010/main" val="1132064340"/>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1-line and 2 Contents">
    <p:spTree>
      <p:nvGrpSpPr>
        <p:cNvPr id="1" name=""/>
        <p:cNvGrpSpPr/>
        <p:nvPr/>
      </p:nvGrpSpPr>
      <p:grpSpPr>
        <a:xfrm>
          <a:off x="0" y="0"/>
          <a:ext cx="0" cy="0"/>
          <a:chOff x="0" y="0"/>
          <a:chExt cx="0" cy="0"/>
        </a:xfrm>
      </p:grpSpPr>
      <p:sp>
        <p:nvSpPr>
          <p:cNvPr id="19" name="Titel 18">
            <a:extLst>
              <a:ext uri="{FF2B5EF4-FFF2-40B4-BE49-F238E27FC236}">
                <a16:creationId xmlns:a16="http://schemas.microsoft.com/office/drawing/2014/main" id="{EE9B055B-78AF-44E4-81CE-020E8A84FE58}"/>
              </a:ext>
            </a:extLst>
          </p:cNvPr>
          <p:cNvSpPr>
            <a:spLocks noGrp="1"/>
          </p:cNvSpPr>
          <p:nvPr>
            <p:ph type="title"/>
          </p:nvPr>
        </p:nvSpPr>
        <p:spPr>
          <a:xfrm>
            <a:off x="431670" y="208958"/>
            <a:ext cx="5994333" cy="624277"/>
          </a:xfrm>
        </p:spPr>
        <p:txBody>
          <a:bodyPr/>
          <a:lstStyle/>
          <a:p>
            <a:r>
              <a:rPr lang="de-DE"/>
              <a:t>Titelmasterformat durch Klicken bearbeiten</a:t>
            </a:r>
            <a:endParaRPr lang="en-GB"/>
          </a:p>
        </p:txBody>
      </p:sp>
      <p:sp>
        <p:nvSpPr>
          <p:cNvPr id="3" name="Content left"/>
          <p:cNvSpPr>
            <a:spLocks noGrp="1"/>
          </p:cNvSpPr>
          <p:nvPr>
            <p:ph sz="half" idx="1" hasCustomPrompt="1"/>
          </p:nvPr>
        </p:nvSpPr>
        <p:spPr>
          <a:xfrm>
            <a:off x="431667" y="1091211"/>
            <a:ext cx="2957150" cy="8249780"/>
          </a:xfrm>
        </p:spPr>
        <p:txBody>
          <a:bodyPr vert="horz" lIns="72000" tIns="36000" rIns="72000" bIns="36000" rtlCol="0">
            <a:noAutofit/>
          </a:bodyPr>
          <a:lstStyle>
            <a:lvl1pPr>
              <a:defRPr lang="en-US" dirty="0"/>
            </a:lvl1pPr>
            <a:lvl2pPr>
              <a:defRPr lang="en-US" dirty="0"/>
            </a:lvl2pPr>
            <a:lvl3pPr>
              <a:defRPr lang="en-US" dirty="0"/>
            </a:lvl3pPr>
            <a:lvl4pPr>
              <a:defRPr lang="en-US" dirty="0"/>
            </a:lvl4pPr>
            <a:lvl5pPr>
              <a:defRPr lang="en-US" dirty="0"/>
            </a:lvl5pPr>
          </a:lstStyle>
          <a:p>
            <a:pPr lvl="0"/>
            <a:r>
              <a:rPr lang="en-GB"/>
              <a:t>Text first level</a:t>
            </a:r>
          </a:p>
          <a:p>
            <a:pPr lvl="1"/>
            <a:r>
              <a:rPr lang="en-GB"/>
              <a:t>Second level</a:t>
            </a:r>
          </a:p>
          <a:p>
            <a:pPr lvl="2"/>
            <a:r>
              <a:rPr lang="en-GB"/>
              <a:t>Third level</a:t>
            </a:r>
          </a:p>
          <a:p>
            <a:pPr lvl="3"/>
            <a:r>
              <a:rPr lang="en-GB"/>
              <a:t>Fourth level</a:t>
            </a:r>
          </a:p>
          <a:p>
            <a:pPr lvl="4"/>
            <a:r>
              <a:rPr lang="en-GB"/>
              <a:t>Fifth level</a:t>
            </a:r>
          </a:p>
        </p:txBody>
      </p:sp>
      <p:sp>
        <p:nvSpPr>
          <p:cNvPr id="4" name="Content right"/>
          <p:cNvSpPr>
            <a:spLocks noGrp="1"/>
          </p:cNvSpPr>
          <p:nvPr>
            <p:ph sz="half" idx="2" hasCustomPrompt="1"/>
          </p:nvPr>
        </p:nvSpPr>
        <p:spPr>
          <a:xfrm>
            <a:off x="3469500" y="1091211"/>
            <a:ext cx="2956500" cy="8249780"/>
          </a:xfrm>
        </p:spPr>
        <p:txBody>
          <a:bodyPr vert="horz" lIns="72000" tIns="36000" rIns="72000" bIns="36000" rtlCol="0">
            <a:noAutofit/>
          </a:bodyPr>
          <a:lstStyle>
            <a:lvl1pPr>
              <a:defRPr lang="en-US" dirty="0"/>
            </a:lvl1pPr>
            <a:lvl2pPr>
              <a:defRPr lang="en-US" dirty="0"/>
            </a:lvl2pPr>
            <a:lvl3pPr>
              <a:defRPr lang="en-US" dirty="0"/>
            </a:lvl3pPr>
            <a:lvl4pPr>
              <a:defRPr lang="en-US" dirty="0"/>
            </a:lvl4pPr>
            <a:lvl5pPr>
              <a:defRPr lang="en-US" dirty="0"/>
            </a:lvl5pPr>
          </a:lstStyle>
          <a:p>
            <a:pPr lvl="0"/>
            <a:r>
              <a:rPr lang="en-GB"/>
              <a:t>Text first level</a:t>
            </a:r>
          </a:p>
          <a:p>
            <a:pPr lvl="1"/>
            <a:r>
              <a:rPr lang="en-GB"/>
              <a:t>Second level</a:t>
            </a:r>
          </a:p>
          <a:p>
            <a:pPr lvl="2"/>
            <a:r>
              <a:rPr lang="en-GB"/>
              <a:t>Third level</a:t>
            </a:r>
          </a:p>
          <a:p>
            <a:pPr lvl="3"/>
            <a:r>
              <a:rPr lang="en-GB"/>
              <a:t>Fourth level</a:t>
            </a:r>
          </a:p>
          <a:p>
            <a:pPr lvl="4"/>
            <a:r>
              <a:rPr lang="en-GB"/>
              <a:t>Fifth level</a:t>
            </a:r>
          </a:p>
        </p:txBody>
      </p:sp>
      <p:sp>
        <p:nvSpPr>
          <p:cNvPr id="12" name="Foliennummernplatzhalter 11">
            <a:extLst>
              <a:ext uri="{FF2B5EF4-FFF2-40B4-BE49-F238E27FC236}">
                <a16:creationId xmlns:a16="http://schemas.microsoft.com/office/drawing/2014/main" id="{6559E84A-64EE-4228-8CB6-66DAFBB98F1B}"/>
              </a:ext>
            </a:extLst>
          </p:cNvPr>
          <p:cNvSpPr>
            <a:spLocks noGrp="1"/>
          </p:cNvSpPr>
          <p:nvPr>
            <p:ph type="sldNum" sz="quarter" idx="22"/>
          </p:nvPr>
        </p:nvSpPr>
        <p:spPr/>
        <p:txBody>
          <a:bodyPr/>
          <a:lstStyle/>
          <a:p>
            <a:fld id="{0F93E2AF-52FA-49AE-99E6-1B1ECCFCFE2D}" type="slidenum">
              <a:rPr lang="en-GB" smtClean="0"/>
              <a:pPr/>
              <a:t>‹#›</a:t>
            </a:fld>
            <a:endParaRPr lang="en-GB"/>
          </a:p>
        </p:txBody>
      </p:sp>
    </p:spTree>
    <p:extLst>
      <p:ext uri="{BB962C8B-B14F-4D97-AF65-F5344CB8AC3E}">
        <p14:creationId xmlns:p14="http://schemas.microsoft.com/office/powerpoint/2010/main" val="2481489282"/>
      </p:ext>
    </p:extLst>
  </p:cSld>
  <p:clrMapOvr>
    <a:masterClrMapping/>
  </p:clrMapOvr>
  <p:extLst>
    <p:ext uri="{DCECCB84-F9BA-43D5-87BE-67443E8EF086}">
      <p15:sldGuideLst xmlns:p15="http://schemas.microsoft.com/office/powerpoint/2012/main">
        <p15:guide id="1" pos="2160" userDrawn="1">
          <p15:clr>
            <a:srgbClr val="FBAE40"/>
          </p15:clr>
        </p15:guide>
        <p15:guide id="2" pos="2115" userDrawn="1">
          <p15:clr>
            <a:srgbClr val="5ACBF0"/>
          </p15:clr>
        </p15:guide>
        <p15:guide id="3" pos="2185" userDrawn="1">
          <p15:clr>
            <a:srgbClr val="5ACBF0"/>
          </p15:clr>
        </p15:guide>
        <p15:guide id="4" pos="4022"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1-line and 1 Content + 1 Image">
    <p:spTree>
      <p:nvGrpSpPr>
        <p:cNvPr id="1" name=""/>
        <p:cNvGrpSpPr/>
        <p:nvPr/>
      </p:nvGrpSpPr>
      <p:grpSpPr>
        <a:xfrm>
          <a:off x="0" y="0"/>
          <a:ext cx="0" cy="0"/>
          <a:chOff x="0" y="0"/>
          <a:chExt cx="0" cy="0"/>
        </a:xfrm>
      </p:grpSpPr>
      <p:sp>
        <p:nvSpPr>
          <p:cNvPr id="17" name="Titel">
            <a:extLst>
              <a:ext uri="{FF2B5EF4-FFF2-40B4-BE49-F238E27FC236}">
                <a16:creationId xmlns:a16="http://schemas.microsoft.com/office/drawing/2014/main" id="{00E85FAC-C822-44DF-BB42-B99A564AC923}"/>
              </a:ext>
            </a:extLst>
          </p:cNvPr>
          <p:cNvSpPr>
            <a:spLocks noGrp="1"/>
          </p:cNvSpPr>
          <p:nvPr>
            <p:ph type="title"/>
          </p:nvPr>
        </p:nvSpPr>
        <p:spPr>
          <a:xfrm>
            <a:off x="479548" y="208958"/>
            <a:ext cx="5994333" cy="624277"/>
          </a:xfrm>
        </p:spPr>
        <p:txBody>
          <a:bodyPr/>
          <a:lstStyle/>
          <a:p>
            <a:r>
              <a:rPr lang="de-DE"/>
              <a:t>Titelmasterformat durch Klicken bearbeiten</a:t>
            </a:r>
            <a:endParaRPr lang="en-GB"/>
          </a:p>
        </p:txBody>
      </p:sp>
      <p:sp>
        <p:nvSpPr>
          <p:cNvPr id="3" name="Content left"/>
          <p:cNvSpPr>
            <a:spLocks noGrp="1"/>
          </p:cNvSpPr>
          <p:nvPr>
            <p:ph sz="half" idx="1" hasCustomPrompt="1"/>
          </p:nvPr>
        </p:nvSpPr>
        <p:spPr>
          <a:xfrm>
            <a:off x="431667" y="1093717"/>
            <a:ext cx="2956500" cy="8247272"/>
          </a:xfrm>
        </p:spPr>
        <p:txBody>
          <a:bodyPr vert="horz" lIns="72000" tIns="36000" rIns="72000" bIns="36000" rtlCol="0">
            <a:noAutofit/>
          </a:bodyPr>
          <a:lstStyle>
            <a:lvl1pPr>
              <a:defRPr lang="en-US" dirty="0"/>
            </a:lvl1pPr>
            <a:lvl2pPr>
              <a:defRPr lang="en-US" dirty="0"/>
            </a:lvl2pPr>
            <a:lvl3pPr>
              <a:defRPr lang="en-US" dirty="0"/>
            </a:lvl3pPr>
            <a:lvl4pPr>
              <a:defRPr lang="en-US" dirty="0"/>
            </a:lvl4pPr>
            <a:lvl5pPr>
              <a:defRPr lang="en-US" dirty="0"/>
            </a:lvl5pPr>
          </a:lstStyle>
          <a:p>
            <a:pPr lvl="0"/>
            <a:r>
              <a:rPr lang="en-GB"/>
              <a:t>Text first level</a:t>
            </a:r>
          </a:p>
          <a:p>
            <a:pPr lvl="1"/>
            <a:r>
              <a:rPr lang="en-GB"/>
              <a:t>Second level</a:t>
            </a:r>
          </a:p>
          <a:p>
            <a:pPr lvl="2"/>
            <a:r>
              <a:rPr lang="en-GB"/>
              <a:t>Third level</a:t>
            </a:r>
          </a:p>
          <a:p>
            <a:pPr lvl="3"/>
            <a:r>
              <a:rPr lang="en-GB"/>
              <a:t>Fourth level</a:t>
            </a:r>
          </a:p>
          <a:p>
            <a:pPr lvl="4"/>
            <a:r>
              <a:rPr lang="en-GB"/>
              <a:t>Fifth level</a:t>
            </a:r>
          </a:p>
        </p:txBody>
      </p:sp>
      <p:sp>
        <p:nvSpPr>
          <p:cNvPr id="14" name="Bildplatzhalter re">
            <a:extLst>
              <a:ext uri="{FF2B5EF4-FFF2-40B4-BE49-F238E27FC236}">
                <a16:creationId xmlns:a16="http://schemas.microsoft.com/office/drawing/2014/main" id="{092702BB-2D89-4E9A-AE68-99100C1F721D}"/>
              </a:ext>
            </a:extLst>
          </p:cNvPr>
          <p:cNvSpPr>
            <a:spLocks noGrp="1"/>
          </p:cNvSpPr>
          <p:nvPr>
            <p:ph type="pic" sz="quarter" idx="24" hasCustomPrompt="1"/>
          </p:nvPr>
        </p:nvSpPr>
        <p:spPr>
          <a:xfrm>
            <a:off x="3468829" y="1091209"/>
            <a:ext cx="3307817" cy="8248679"/>
          </a:xfrm>
          <a:solidFill>
            <a:schemeClr val="bg1">
              <a:lumMod val="85000"/>
            </a:schemeClr>
          </a:solidFill>
        </p:spPr>
        <p:txBody>
          <a:bodyPr vert="horz" lIns="72000" tIns="36000" rIns="72000" bIns="36000" rtlCol="0">
            <a:noAutofit/>
          </a:bodyPr>
          <a:lstStyle>
            <a:lvl1pPr>
              <a:defRPr lang="en-GB" dirty="0" smtClean="0"/>
            </a:lvl1pPr>
          </a:lstStyle>
          <a:p>
            <a:pPr marL="0" lvl="0" indent="0" algn="ctr">
              <a:buNone/>
            </a:pPr>
            <a:r>
              <a:rPr lang="en-GB"/>
              <a:t>Click Symbol to add Image</a:t>
            </a:r>
          </a:p>
        </p:txBody>
      </p:sp>
      <p:sp>
        <p:nvSpPr>
          <p:cNvPr id="12" name="Foliennummernplatzhalter 11">
            <a:extLst>
              <a:ext uri="{FF2B5EF4-FFF2-40B4-BE49-F238E27FC236}">
                <a16:creationId xmlns:a16="http://schemas.microsoft.com/office/drawing/2014/main" id="{6559E84A-64EE-4228-8CB6-66DAFBB98F1B}"/>
              </a:ext>
            </a:extLst>
          </p:cNvPr>
          <p:cNvSpPr>
            <a:spLocks noGrp="1"/>
          </p:cNvSpPr>
          <p:nvPr>
            <p:ph type="sldNum" sz="quarter" idx="22"/>
          </p:nvPr>
        </p:nvSpPr>
        <p:spPr/>
        <p:txBody>
          <a:bodyPr/>
          <a:lstStyle/>
          <a:p>
            <a:fld id="{0F93E2AF-52FA-49AE-99E6-1B1ECCFCFE2D}" type="slidenum">
              <a:rPr lang="en-GB" smtClean="0"/>
              <a:pPr/>
              <a:t>‹#›</a:t>
            </a:fld>
            <a:endParaRPr lang="en-GB"/>
          </a:p>
        </p:txBody>
      </p:sp>
    </p:spTree>
    <p:extLst>
      <p:ext uri="{BB962C8B-B14F-4D97-AF65-F5344CB8AC3E}">
        <p14:creationId xmlns:p14="http://schemas.microsoft.com/office/powerpoint/2010/main" val="586474221"/>
      </p:ext>
    </p:extLst>
  </p:cSld>
  <p:clrMapOvr>
    <a:masterClrMapping/>
  </p:clrMapOvr>
  <p:extLst>
    <p:ext uri="{DCECCB84-F9BA-43D5-87BE-67443E8EF086}">
      <p15:sldGuideLst xmlns:p15="http://schemas.microsoft.com/office/powerpoint/2012/main">
        <p15:guide id="1" pos="2160" userDrawn="1">
          <p15:clr>
            <a:srgbClr val="FBAE40"/>
          </p15:clr>
        </p15:guide>
        <p15:guide id="2" pos="2135" userDrawn="1">
          <p15:clr>
            <a:srgbClr val="5ACBF0"/>
          </p15:clr>
        </p15:guide>
        <p15:guide id="3" pos="2185"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1-line and Table">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B1F1BC7-304E-4E0A-A263-4E403A44799F}"/>
              </a:ext>
            </a:extLst>
          </p:cNvPr>
          <p:cNvSpPr>
            <a:spLocks noGrp="1"/>
          </p:cNvSpPr>
          <p:nvPr>
            <p:ph type="title"/>
          </p:nvPr>
        </p:nvSpPr>
        <p:spPr/>
        <p:txBody>
          <a:bodyPr/>
          <a:lstStyle/>
          <a:p>
            <a:r>
              <a:rPr lang="de-DE"/>
              <a:t>Titelmasterformat durch Klicken bearbeiten</a:t>
            </a:r>
            <a:endParaRPr lang="en-GB"/>
          </a:p>
        </p:txBody>
      </p:sp>
      <p:sp>
        <p:nvSpPr>
          <p:cNvPr id="9" name="Tabellenplatzhalter">
            <a:extLst>
              <a:ext uri="{FF2B5EF4-FFF2-40B4-BE49-F238E27FC236}">
                <a16:creationId xmlns:a16="http://schemas.microsoft.com/office/drawing/2014/main" id="{12642EBC-BFE6-42CC-8FE7-4EF7B40D794E}"/>
              </a:ext>
            </a:extLst>
          </p:cNvPr>
          <p:cNvSpPr>
            <a:spLocks noGrp="1"/>
          </p:cNvSpPr>
          <p:nvPr>
            <p:ph type="tbl" sz="quarter" idx="21" hasCustomPrompt="1"/>
          </p:nvPr>
        </p:nvSpPr>
        <p:spPr>
          <a:xfrm>
            <a:off x="431837" y="2600005"/>
            <a:ext cx="5994333" cy="5576998"/>
          </a:xfrm>
        </p:spPr>
        <p:txBody>
          <a:bodyPr/>
          <a:lstStyle>
            <a:lvl1pPr marL="0" indent="0">
              <a:buNone/>
              <a:defRPr/>
            </a:lvl1pPr>
          </a:lstStyle>
          <a:p>
            <a:r>
              <a:rPr lang="en-GB" noProof="0"/>
              <a:t>Click on symbol to insert table</a:t>
            </a:r>
          </a:p>
        </p:txBody>
      </p:sp>
      <p:sp>
        <p:nvSpPr>
          <p:cNvPr id="11" name="Textplatzhalter">
            <a:extLst>
              <a:ext uri="{FF2B5EF4-FFF2-40B4-BE49-F238E27FC236}">
                <a16:creationId xmlns:a16="http://schemas.microsoft.com/office/drawing/2014/main" id="{B83274DA-BE58-4ACA-B912-DF894C0E6A9A}"/>
              </a:ext>
            </a:extLst>
          </p:cNvPr>
          <p:cNvSpPr>
            <a:spLocks noGrp="1"/>
          </p:cNvSpPr>
          <p:nvPr>
            <p:ph type="body" sz="quarter" idx="22" hasCustomPrompt="1"/>
          </p:nvPr>
        </p:nvSpPr>
        <p:spPr>
          <a:xfrm>
            <a:off x="431834" y="8332792"/>
            <a:ext cx="5994334" cy="468208"/>
          </a:xfrm>
        </p:spPr>
        <p:txBody>
          <a:bodyPr/>
          <a:lstStyle>
            <a:lvl1pPr marL="0" indent="0">
              <a:buNone/>
              <a:defRPr sz="640"/>
            </a:lvl1pPr>
          </a:lstStyle>
          <a:p>
            <a:pPr lvl="0"/>
            <a:r>
              <a:rPr lang="en-GB"/>
              <a:t>Legend</a:t>
            </a:r>
          </a:p>
        </p:txBody>
      </p:sp>
      <p:sp>
        <p:nvSpPr>
          <p:cNvPr id="6" name="Slide Number Placeholder">
            <a:extLst>
              <a:ext uri="{FF2B5EF4-FFF2-40B4-BE49-F238E27FC236}">
                <a16:creationId xmlns:a16="http://schemas.microsoft.com/office/drawing/2014/main" id="{A7E8A126-195B-499D-9D8A-83B770BAC1CA}"/>
              </a:ext>
            </a:extLst>
          </p:cNvPr>
          <p:cNvSpPr>
            <a:spLocks noGrp="1"/>
          </p:cNvSpPr>
          <p:nvPr>
            <p:ph type="sldNum" sz="quarter" idx="12"/>
          </p:nvPr>
        </p:nvSpPr>
        <p:spPr/>
        <p:txBody>
          <a:bodyPr/>
          <a:lstStyle/>
          <a:p>
            <a:fld id="{3B88EFD2-401C-4D6E-8980-C93E7A6AE868}" type="slidenum">
              <a:rPr lang="en-GB" smtClean="0"/>
              <a:t>‹#›</a:t>
            </a:fld>
            <a:endParaRPr lang="en-GB"/>
          </a:p>
        </p:txBody>
      </p:sp>
    </p:spTree>
    <p:extLst>
      <p:ext uri="{BB962C8B-B14F-4D97-AF65-F5344CB8AC3E}">
        <p14:creationId xmlns:p14="http://schemas.microsoft.com/office/powerpoint/2010/main" val="164805972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1-line Only ">
    <p:spTree>
      <p:nvGrpSpPr>
        <p:cNvPr id="1" name=""/>
        <p:cNvGrpSpPr/>
        <p:nvPr/>
      </p:nvGrpSpPr>
      <p:grpSpPr>
        <a:xfrm>
          <a:off x="0" y="0"/>
          <a:ext cx="0" cy="0"/>
          <a:chOff x="0" y="0"/>
          <a:chExt cx="0" cy="0"/>
        </a:xfrm>
      </p:grpSpPr>
      <p:sp>
        <p:nvSpPr>
          <p:cNvPr id="3" name="Titel">
            <a:extLst>
              <a:ext uri="{FF2B5EF4-FFF2-40B4-BE49-F238E27FC236}">
                <a16:creationId xmlns:a16="http://schemas.microsoft.com/office/drawing/2014/main" id="{407AE12D-AAED-4CF2-A305-DE63A404C23A}"/>
              </a:ext>
            </a:extLst>
          </p:cNvPr>
          <p:cNvSpPr>
            <a:spLocks noGrp="1"/>
          </p:cNvSpPr>
          <p:nvPr>
            <p:ph type="title" hasCustomPrompt="1"/>
          </p:nvPr>
        </p:nvSpPr>
        <p:spPr/>
        <p:txBody>
          <a:bodyPr tIns="36000"/>
          <a:lstStyle>
            <a:lvl1pPr>
              <a:defRPr/>
            </a:lvl1pPr>
          </a:lstStyle>
          <a:p>
            <a:r>
              <a:rPr lang="en-GB"/>
              <a:t>Slide Title</a:t>
            </a:r>
          </a:p>
        </p:txBody>
      </p:sp>
      <p:sp>
        <p:nvSpPr>
          <p:cNvPr id="6" name="Foliennummernplatzhalter">
            <a:extLst>
              <a:ext uri="{FF2B5EF4-FFF2-40B4-BE49-F238E27FC236}">
                <a16:creationId xmlns:a16="http://schemas.microsoft.com/office/drawing/2014/main" id="{C73E5743-5400-4250-BDB3-A5D80849A8B9}"/>
              </a:ext>
            </a:extLst>
          </p:cNvPr>
          <p:cNvSpPr>
            <a:spLocks noGrp="1"/>
          </p:cNvSpPr>
          <p:nvPr>
            <p:ph type="sldNum" sz="quarter" idx="23"/>
          </p:nvPr>
        </p:nvSpPr>
        <p:spPr/>
        <p:txBody>
          <a:bodyPr/>
          <a:lstStyle/>
          <a:p>
            <a:fld id="{0F93E2AF-52FA-49AE-99E6-1B1ECCFCFE2D}" type="slidenum">
              <a:rPr lang="en-GB" smtClean="0"/>
              <a:pPr/>
              <a:t>‹#›</a:t>
            </a:fld>
            <a:endParaRPr lang="en-GB"/>
          </a:p>
        </p:txBody>
      </p:sp>
    </p:spTree>
    <p:extLst>
      <p:ext uri="{BB962C8B-B14F-4D97-AF65-F5344CB8AC3E}">
        <p14:creationId xmlns:p14="http://schemas.microsoft.com/office/powerpoint/2010/main" val="2536335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5 Images rectangular">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24A47BF2-023A-47EF-83F6-D834AF58C157}"/>
              </a:ext>
            </a:extLst>
          </p:cNvPr>
          <p:cNvSpPr>
            <a:spLocks noGrp="1"/>
          </p:cNvSpPr>
          <p:nvPr>
            <p:ph type="title"/>
          </p:nvPr>
        </p:nvSpPr>
        <p:spPr/>
        <p:txBody>
          <a:bodyPr/>
          <a:lstStyle/>
          <a:p>
            <a:r>
              <a:rPr lang="de-DE"/>
              <a:t>Titelmasterformat durch Klicken bearbeiten</a:t>
            </a:r>
            <a:endParaRPr lang="en-GB"/>
          </a:p>
        </p:txBody>
      </p:sp>
      <p:sp>
        <p:nvSpPr>
          <p:cNvPr id="15" name="Image Placeholder top left">
            <a:extLst>
              <a:ext uri="{FF2B5EF4-FFF2-40B4-BE49-F238E27FC236}">
                <a16:creationId xmlns:a16="http://schemas.microsoft.com/office/drawing/2014/main" id="{0E63682F-949B-4232-8315-0EF11E03A1EB}"/>
              </a:ext>
            </a:extLst>
          </p:cNvPr>
          <p:cNvSpPr>
            <a:spLocks noGrp="1"/>
          </p:cNvSpPr>
          <p:nvPr>
            <p:ph type="pic" sz="quarter" idx="10" hasCustomPrompt="1"/>
          </p:nvPr>
        </p:nvSpPr>
        <p:spPr>
          <a:xfrm>
            <a:off x="81000" y="1884890"/>
            <a:ext cx="2754000" cy="3432000"/>
          </a:xfrm>
          <a:custGeom>
            <a:avLst/>
            <a:gdLst>
              <a:gd name="connsiteX0" fmla="*/ 0 w 6141861"/>
              <a:gd name="connsiteY0" fmla="*/ 0 h 2664296"/>
              <a:gd name="connsiteX1" fmla="*/ 6141861 w 6141861"/>
              <a:gd name="connsiteY1" fmla="*/ 0 h 2664296"/>
              <a:gd name="connsiteX2" fmla="*/ 4608745 w 6141861"/>
              <a:gd name="connsiteY2" fmla="*/ 2664296 h 2664296"/>
              <a:gd name="connsiteX3" fmla="*/ 0 w 6141861"/>
              <a:gd name="connsiteY3" fmla="*/ 2664296 h 2664296"/>
              <a:gd name="connsiteX0" fmla="*/ 0 w 4608745"/>
              <a:gd name="connsiteY0" fmla="*/ 0 h 2664296"/>
              <a:gd name="connsiteX1" fmla="*/ 3335161 w 4608745"/>
              <a:gd name="connsiteY1" fmla="*/ 0 h 2664296"/>
              <a:gd name="connsiteX2" fmla="*/ 4608745 w 4608745"/>
              <a:gd name="connsiteY2" fmla="*/ 2664296 h 2664296"/>
              <a:gd name="connsiteX3" fmla="*/ 0 w 4608745"/>
              <a:gd name="connsiteY3" fmla="*/ 2664296 h 2664296"/>
              <a:gd name="connsiteX4" fmla="*/ 0 w 4608745"/>
              <a:gd name="connsiteY4" fmla="*/ 0 h 2664296"/>
              <a:gd name="connsiteX0" fmla="*/ 0 w 3342979"/>
              <a:gd name="connsiteY0" fmla="*/ 0 h 2664296"/>
              <a:gd name="connsiteX1" fmla="*/ 3335161 w 3342979"/>
              <a:gd name="connsiteY1" fmla="*/ 0 h 2664296"/>
              <a:gd name="connsiteX2" fmla="*/ 3342979 w 3342979"/>
              <a:gd name="connsiteY2" fmla="*/ 2664296 h 2664296"/>
              <a:gd name="connsiteX3" fmla="*/ 0 w 3342979"/>
              <a:gd name="connsiteY3" fmla="*/ 2664296 h 2664296"/>
              <a:gd name="connsiteX4" fmla="*/ 0 w 3342979"/>
              <a:gd name="connsiteY4" fmla="*/ 0 h 2664296"/>
              <a:gd name="connsiteX0" fmla="*/ 0 w 3342979"/>
              <a:gd name="connsiteY0" fmla="*/ 0 h 2664296"/>
              <a:gd name="connsiteX1" fmla="*/ 3339395 w 3342979"/>
              <a:gd name="connsiteY1" fmla="*/ 4233 h 2664296"/>
              <a:gd name="connsiteX2" fmla="*/ 3342979 w 3342979"/>
              <a:gd name="connsiteY2" fmla="*/ 2664296 h 2664296"/>
              <a:gd name="connsiteX3" fmla="*/ 0 w 3342979"/>
              <a:gd name="connsiteY3" fmla="*/ 2664296 h 2664296"/>
              <a:gd name="connsiteX4" fmla="*/ 0 w 3342979"/>
              <a:gd name="connsiteY4" fmla="*/ 0 h 2664296"/>
              <a:gd name="connsiteX0" fmla="*/ 0 w 4637459"/>
              <a:gd name="connsiteY0" fmla="*/ 0 h 2664296"/>
              <a:gd name="connsiteX1" fmla="*/ 4637459 w 4637459"/>
              <a:gd name="connsiteY1" fmla="*/ 1036 h 2664296"/>
              <a:gd name="connsiteX2" fmla="*/ 3342979 w 4637459"/>
              <a:gd name="connsiteY2" fmla="*/ 2664296 h 2664296"/>
              <a:gd name="connsiteX3" fmla="*/ 0 w 4637459"/>
              <a:gd name="connsiteY3" fmla="*/ 2664296 h 2664296"/>
              <a:gd name="connsiteX4" fmla="*/ 0 w 4637459"/>
              <a:gd name="connsiteY4" fmla="*/ 0 h 2664296"/>
              <a:gd name="connsiteX0" fmla="*/ 0 w 4637459"/>
              <a:gd name="connsiteY0" fmla="*/ 0 h 2664296"/>
              <a:gd name="connsiteX1" fmla="*/ 4637459 w 4637459"/>
              <a:gd name="connsiteY1" fmla="*/ 1036 h 2664296"/>
              <a:gd name="connsiteX2" fmla="*/ 3342979 w 4637459"/>
              <a:gd name="connsiteY2" fmla="*/ 2664296 h 2664296"/>
              <a:gd name="connsiteX3" fmla="*/ 0 w 4637459"/>
              <a:gd name="connsiteY3" fmla="*/ 2664296 h 2664296"/>
              <a:gd name="connsiteX4" fmla="*/ 0 w 4637459"/>
              <a:gd name="connsiteY4" fmla="*/ 0 h 2664296"/>
              <a:gd name="connsiteX0" fmla="*/ 0 w 4637459"/>
              <a:gd name="connsiteY0" fmla="*/ 0 h 2664296"/>
              <a:gd name="connsiteX1" fmla="*/ 4637459 w 4637459"/>
              <a:gd name="connsiteY1" fmla="*/ 1036 h 2664296"/>
              <a:gd name="connsiteX2" fmla="*/ 4625057 w 4637459"/>
              <a:gd name="connsiteY2" fmla="*/ 2664296 h 2664296"/>
              <a:gd name="connsiteX3" fmla="*/ 0 w 4637459"/>
              <a:gd name="connsiteY3" fmla="*/ 2664296 h 2664296"/>
              <a:gd name="connsiteX4" fmla="*/ 0 w 4637459"/>
              <a:gd name="connsiteY4" fmla="*/ 0 h 2664296"/>
              <a:gd name="connsiteX0" fmla="*/ 0 w 4637459"/>
              <a:gd name="connsiteY0" fmla="*/ 0 h 2664296"/>
              <a:gd name="connsiteX1" fmla="*/ 4637459 w 4637459"/>
              <a:gd name="connsiteY1" fmla="*/ 1036 h 2664296"/>
              <a:gd name="connsiteX2" fmla="*/ 4634649 w 4637459"/>
              <a:gd name="connsiteY2" fmla="*/ 2664296 h 2664296"/>
              <a:gd name="connsiteX3" fmla="*/ 0 w 4637459"/>
              <a:gd name="connsiteY3" fmla="*/ 2664296 h 2664296"/>
              <a:gd name="connsiteX4" fmla="*/ 0 w 4637459"/>
              <a:gd name="connsiteY4" fmla="*/ 0 h 2664296"/>
              <a:gd name="connsiteX0" fmla="*/ 0 w 4641151"/>
              <a:gd name="connsiteY0" fmla="*/ 0 h 2664296"/>
              <a:gd name="connsiteX1" fmla="*/ 4637459 w 4641151"/>
              <a:gd name="connsiteY1" fmla="*/ 1036 h 2664296"/>
              <a:gd name="connsiteX2" fmla="*/ 4641043 w 4641151"/>
              <a:gd name="connsiteY2" fmla="*/ 2664296 h 2664296"/>
              <a:gd name="connsiteX3" fmla="*/ 0 w 4641151"/>
              <a:gd name="connsiteY3" fmla="*/ 2664296 h 2664296"/>
              <a:gd name="connsiteX4" fmla="*/ 0 w 4641151"/>
              <a:gd name="connsiteY4" fmla="*/ 0 h 2664296"/>
              <a:gd name="connsiteX0" fmla="*/ 0 w 4638078"/>
              <a:gd name="connsiteY0" fmla="*/ 0 h 2667493"/>
              <a:gd name="connsiteX1" fmla="*/ 4637459 w 4638078"/>
              <a:gd name="connsiteY1" fmla="*/ 1036 h 2667493"/>
              <a:gd name="connsiteX2" fmla="*/ 4637846 w 4638078"/>
              <a:gd name="connsiteY2" fmla="*/ 2667493 h 2667493"/>
              <a:gd name="connsiteX3" fmla="*/ 0 w 4638078"/>
              <a:gd name="connsiteY3" fmla="*/ 2664296 h 2667493"/>
              <a:gd name="connsiteX4" fmla="*/ 0 w 4638078"/>
              <a:gd name="connsiteY4" fmla="*/ 0 h 2667493"/>
              <a:gd name="connsiteX0" fmla="*/ 0 w 4638078"/>
              <a:gd name="connsiteY0" fmla="*/ 0 h 2667493"/>
              <a:gd name="connsiteX1" fmla="*/ 4637459 w 4638078"/>
              <a:gd name="connsiteY1" fmla="*/ 1036 h 2667493"/>
              <a:gd name="connsiteX2" fmla="*/ 4637846 w 4638078"/>
              <a:gd name="connsiteY2" fmla="*/ 2667493 h 2667493"/>
              <a:gd name="connsiteX3" fmla="*/ 0 w 4638078"/>
              <a:gd name="connsiteY3" fmla="*/ 2664296 h 2667493"/>
              <a:gd name="connsiteX4" fmla="*/ 0 w 4638078"/>
              <a:gd name="connsiteY4" fmla="*/ 0 h 2667493"/>
              <a:gd name="connsiteX0" fmla="*/ 22381 w 4660459"/>
              <a:gd name="connsiteY0" fmla="*/ 0 h 2667493"/>
              <a:gd name="connsiteX1" fmla="*/ 4659840 w 4660459"/>
              <a:gd name="connsiteY1" fmla="*/ 1036 h 2667493"/>
              <a:gd name="connsiteX2" fmla="*/ 4660227 w 4660459"/>
              <a:gd name="connsiteY2" fmla="*/ 2667493 h 2667493"/>
              <a:gd name="connsiteX3" fmla="*/ 0 w 4660459"/>
              <a:gd name="connsiteY3" fmla="*/ 2667493 h 2667493"/>
              <a:gd name="connsiteX4" fmla="*/ 22381 w 4660459"/>
              <a:gd name="connsiteY4" fmla="*/ 0 h 2667493"/>
              <a:gd name="connsiteX0" fmla="*/ 3198 w 4641276"/>
              <a:gd name="connsiteY0" fmla="*/ 0 h 2667493"/>
              <a:gd name="connsiteX1" fmla="*/ 4640657 w 4641276"/>
              <a:gd name="connsiteY1" fmla="*/ 1036 h 2667493"/>
              <a:gd name="connsiteX2" fmla="*/ 4641044 w 4641276"/>
              <a:gd name="connsiteY2" fmla="*/ 2667493 h 2667493"/>
              <a:gd name="connsiteX3" fmla="*/ 0 w 4641276"/>
              <a:gd name="connsiteY3" fmla="*/ 2667493 h 2667493"/>
              <a:gd name="connsiteX4" fmla="*/ 3198 w 4641276"/>
              <a:gd name="connsiteY4" fmla="*/ 0 h 2667493"/>
              <a:gd name="connsiteX0" fmla="*/ 0 w 4644472"/>
              <a:gd name="connsiteY0" fmla="*/ 2162 h 2666457"/>
              <a:gd name="connsiteX1" fmla="*/ 4643853 w 4644472"/>
              <a:gd name="connsiteY1" fmla="*/ 0 h 2666457"/>
              <a:gd name="connsiteX2" fmla="*/ 4644240 w 4644472"/>
              <a:gd name="connsiteY2" fmla="*/ 2666457 h 2666457"/>
              <a:gd name="connsiteX3" fmla="*/ 3196 w 4644472"/>
              <a:gd name="connsiteY3" fmla="*/ 2666457 h 2666457"/>
              <a:gd name="connsiteX4" fmla="*/ 0 w 4644472"/>
              <a:gd name="connsiteY4" fmla="*/ 2162 h 2666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4472" h="2666457">
                <a:moveTo>
                  <a:pt x="0" y="2162"/>
                </a:moveTo>
                <a:lnTo>
                  <a:pt x="4643853" y="0"/>
                </a:lnTo>
                <a:cubicBezTo>
                  <a:pt x="4642916" y="887753"/>
                  <a:pt x="4645177" y="1778704"/>
                  <a:pt x="4644240" y="2666457"/>
                </a:cubicBezTo>
                <a:lnTo>
                  <a:pt x="3196" y="2666457"/>
                </a:lnTo>
                <a:cubicBezTo>
                  <a:pt x="2131" y="1778359"/>
                  <a:pt x="1065" y="890260"/>
                  <a:pt x="0" y="2162"/>
                </a:cubicBezTo>
                <a:close/>
              </a:path>
            </a:pathLst>
          </a:custGeom>
          <a:solidFill>
            <a:schemeClr val="bg1">
              <a:lumMod val="85000"/>
            </a:schemeClr>
          </a:solidFill>
        </p:spPr>
        <p:txBody>
          <a:bodyPr wrap="square">
            <a:noAutofit/>
          </a:bodyPr>
          <a:lstStyle>
            <a:lvl1pPr marL="0" indent="0" algn="ctr">
              <a:buNone/>
              <a:defRPr/>
            </a:lvl1pPr>
          </a:lstStyle>
          <a:p>
            <a:r>
              <a:rPr lang="en-GB"/>
              <a:t>Click Symbol to add Image</a:t>
            </a:r>
          </a:p>
        </p:txBody>
      </p:sp>
      <p:sp>
        <p:nvSpPr>
          <p:cNvPr id="18" name="Image Placeholder top middle">
            <a:extLst>
              <a:ext uri="{FF2B5EF4-FFF2-40B4-BE49-F238E27FC236}">
                <a16:creationId xmlns:a16="http://schemas.microsoft.com/office/drawing/2014/main" id="{F1DBCAC1-CA15-4723-919D-3A294D010A62}"/>
              </a:ext>
            </a:extLst>
          </p:cNvPr>
          <p:cNvSpPr>
            <a:spLocks noGrp="1"/>
          </p:cNvSpPr>
          <p:nvPr>
            <p:ph type="pic" sz="quarter" idx="11" hasCustomPrompt="1"/>
          </p:nvPr>
        </p:nvSpPr>
        <p:spPr>
          <a:xfrm>
            <a:off x="2878667" y="1884890"/>
            <a:ext cx="2045250" cy="3432000"/>
          </a:xfrm>
          <a:custGeom>
            <a:avLst/>
            <a:gdLst>
              <a:gd name="connsiteX0" fmla="*/ 1532946 w 4930893"/>
              <a:gd name="connsiteY0" fmla="*/ 0 h 2664000"/>
              <a:gd name="connsiteX1" fmla="*/ 4930893 w 4930893"/>
              <a:gd name="connsiteY1" fmla="*/ 0 h 2664000"/>
              <a:gd name="connsiteX2" fmla="*/ 3397948 w 4930893"/>
              <a:gd name="connsiteY2" fmla="*/ 2664000 h 2664000"/>
              <a:gd name="connsiteX3" fmla="*/ 0 w 4930893"/>
              <a:gd name="connsiteY3" fmla="*/ 2664000 h 2664000"/>
              <a:gd name="connsiteX0" fmla="*/ 2811412 w 6209359"/>
              <a:gd name="connsiteY0" fmla="*/ 0 h 2664000"/>
              <a:gd name="connsiteX1" fmla="*/ 6209359 w 6209359"/>
              <a:gd name="connsiteY1" fmla="*/ 0 h 2664000"/>
              <a:gd name="connsiteX2" fmla="*/ 4676414 w 6209359"/>
              <a:gd name="connsiteY2" fmla="*/ 2664000 h 2664000"/>
              <a:gd name="connsiteX3" fmla="*/ 0 w 6209359"/>
              <a:gd name="connsiteY3" fmla="*/ 2664000 h 2664000"/>
              <a:gd name="connsiteX4" fmla="*/ 2811412 w 6209359"/>
              <a:gd name="connsiteY4" fmla="*/ 0 h 2664000"/>
              <a:gd name="connsiteX0" fmla="*/ 151061 w 6330308"/>
              <a:gd name="connsiteY0" fmla="*/ 4233 h 2664000"/>
              <a:gd name="connsiteX1" fmla="*/ 6330308 w 6330308"/>
              <a:gd name="connsiteY1" fmla="*/ 0 h 2664000"/>
              <a:gd name="connsiteX2" fmla="*/ 4797363 w 6330308"/>
              <a:gd name="connsiteY2" fmla="*/ 2664000 h 2664000"/>
              <a:gd name="connsiteX3" fmla="*/ 120949 w 6330308"/>
              <a:gd name="connsiteY3" fmla="*/ 2664000 h 2664000"/>
              <a:gd name="connsiteX4" fmla="*/ 151061 w 6330308"/>
              <a:gd name="connsiteY4" fmla="*/ 4233 h 2664000"/>
              <a:gd name="connsiteX0" fmla="*/ 30112 w 6209359"/>
              <a:gd name="connsiteY0" fmla="*/ 4233 h 2664000"/>
              <a:gd name="connsiteX1" fmla="*/ 6209359 w 6209359"/>
              <a:gd name="connsiteY1" fmla="*/ 0 h 2664000"/>
              <a:gd name="connsiteX2" fmla="*/ 4676414 w 6209359"/>
              <a:gd name="connsiteY2" fmla="*/ 2664000 h 2664000"/>
              <a:gd name="connsiteX3" fmla="*/ 0 w 6209359"/>
              <a:gd name="connsiteY3" fmla="*/ 2664000 h 2664000"/>
              <a:gd name="connsiteX4" fmla="*/ 30112 w 6209359"/>
              <a:gd name="connsiteY4" fmla="*/ 4233 h 2664000"/>
              <a:gd name="connsiteX0" fmla="*/ 13179 w 6192426"/>
              <a:gd name="connsiteY0" fmla="*/ 4233 h 2672466"/>
              <a:gd name="connsiteX1" fmla="*/ 6192426 w 6192426"/>
              <a:gd name="connsiteY1" fmla="*/ 0 h 2672466"/>
              <a:gd name="connsiteX2" fmla="*/ 4659481 w 6192426"/>
              <a:gd name="connsiteY2" fmla="*/ 2664000 h 2672466"/>
              <a:gd name="connsiteX3" fmla="*/ 0 w 6192426"/>
              <a:gd name="connsiteY3" fmla="*/ 2672466 h 2672466"/>
              <a:gd name="connsiteX4" fmla="*/ 13179 w 6192426"/>
              <a:gd name="connsiteY4" fmla="*/ 4233 h 2672466"/>
              <a:gd name="connsiteX0" fmla="*/ 13179 w 6192426"/>
              <a:gd name="connsiteY0" fmla="*/ 4233 h 2668232"/>
              <a:gd name="connsiteX1" fmla="*/ 6192426 w 6192426"/>
              <a:gd name="connsiteY1" fmla="*/ 0 h 2668232"/>
              <a:gd name="connsiteX2" fmla="*/ 4659481 w 6192426"/>
              <a:gd name="connsiteY2" fmla="*/ 2664000 h 2668232"/>
              <a:gd name="connsiteX3" fmla="*/ 0 w 6192426"/>
              <a:gd name="connsiteY3" fmla="*/ 2668232 h 2668232"/>
              <a:gd name="connsiteX4" fmla="*/ 13179 w 6192426"/>
              <a:gd name="connsiteY4" fmla="*/ 4233 h 2668232"/>
              <a:gd name="connsiteX0" fmla="*/ 8946 w 6192426"/>
              <a:gd name="connsiteY0" fmla="*/ 8466 h 2668232"/>
              <a:gd name="connsiteX1" fmla="*/ 6192426 w 6192426"/>
              <a:gd name="connsiteY1" fmla="*/ 0 h 2668232"/>
              <a:gd name="connsiteX2" fmla="*/ 4659481 w 6192426"/>
              <a:gd name="connsiteY2" fmla="*/ 2664000 h 2668232"/>
              <a:gd name="connsiteX3" fmla="*/ 0 w 6192426"/>
              <a:gd name="connsiteY3" fmla="*/ 2668232 h 2668232"/>
              <a:gd name="connsiteX4" fmla="*/ 8946 w 6192426"/>
              <a:gd name="connsiteY4" fmla="*/ 8466 h 2668232"/>
              <a:gd name="connsiteX0" fmla="*/ 4713 w 6192426"/>
              <a:gd name="connsiteY0" fmla="*/ 8466 h 2668232"/>
              <a:gd name="connsiteX1" fmla="*/ 6192426 w 6192426"/>
              <a:gd name="connsiteY1" fmla="*/ 0 h 2668232"/>
              <a:gd name="connsiteX2" fmla="*/ 4659481 w 6192426"/>
              <a:gd name="connsiteY2" fmla="*/ 2664000 h 2668232"/>
              <a:gd name="connsiteX3" fmla="*/ 0 w 6192426"/>
              <a:gd name="connsiteY3" fmla="*/ 2668232 h 2668232"/>
              <a:gd name="connsiteX4" fmla="*/ 4713 w 6192426"/>
              <a:gd name="connsiteY4" fmla="*/ 8466 h 2668232"/>
              <a:gd name="connsiteX0" fmla="*/ 4713 w 4681126"/>
              <a:gd name="connsiteY0" fmla="*/ 0 h 2659766"/>
              <a:gd name="connsiteX1" fmla="*/ 4681126 w 4681126"/>
              <a:gd name="connsiteY1" fmla="*/ 0 h 2659766"/>
              <a:gd name="connsiteX2" fmla="*/ 4659481 w 4681126"/>
              <a:gd name="connsiteY2" fmla="*/ 2655534 h 2659766"/>
              <a:gd name="connsiteX3" fmla="*/ 0 w 4681126"/>
              <a:gd name="connsiteY3" fmla="*/ 2659766 h 2659766"/>
              <a:gd name="connsiteX4" fmla="*/ 4713 w 4681126"/>
              <a:gd name="connsiteY4" fmla="*/ 0 h 2659766"/>
              <a:gd name="connsiteX0" fmla="*/ 4713 w 4681126"/>
              <a:gd name="connsiteY0" fmla="*/ 0 h 2659766"/>
              <a:gd name="connsiteX1" fmla="*/ 4681126 w 4681126"/>
              <a:gd name="connsiteY1" fmla="*/ 0 h 2659766"/>
              <a:gd name="connsiteX2" fmla="*/ 4680647 w 4681126"/>
              <a:gd name="connsiteY2" fmla="*/ 2655534 h 2659766"/>
              <a:gd name="connsiteX3" fmla="*/ 0 w 4681126"/>
              <a:gd name="connsiteY3" fmla="*/ 2659766 h 2659766"/>
              <a:gd name="connsiteX4" fmla="*/ 4713 w 4681126"/>
              <a:gd name="connsiteY4" fmla="*/ 0 h 2659766"/>
              <a:gd name="connsiteX0" fmla="*/ 479 w 4676892"/>
              <a:gd name="connsiteY0" fmla="*/ 0 h 2659766"/>
              <a:gd name="connsiteX1" fmla="*/ 4676892 w 4676892"/>
              <a:gd name="connsiteY1" fmla="*/ 0 h 2659766"/>
              <a:gd name="connsiteX2" fmla="*/ 4676413 w 4676892"/>
              <a:gd name="connsiteY2" fmla="*/ 2655534 h 2659766"/>
              <a:gd name="connsiteX3" fmla="*/ 0 w 4676892"/>
              <a:gd name="connsiteY3" fmla="*/ 2659766 h 2659766"/>
              <a:gd name="connsiteX4" fmla="*/ 479 w 4676892"/>
              <a:gd name="connsiteY4" fmla="*/ 0 h 2659766"/>
              <a:gd name="connsiteX0" fmla="*/ 4 w 4680650"/>
              <a:gd name="connsiteY0" fmla="*/ 8467 h 2659766"/>
              <a:gd name="connsiteX1" fmla="*/ 4680650 w 4680650"/>
              <a:gd name="connsiteY1" fmla="*/ 0 h 2659766"/>
              <a:gd name="connsiteX2" fmla="*/ 4680171 w 4680650"/>
              <a:gd name="connsiteY2" fmla="*/ 2655534 h 2659766"/>
              <a:gd name="connsiteX3" fmla="*/ 3758 w 4680650"/>
              <a:gd name="connsiteY3" fmla="*/ 2659766 h 2659766"/>
              <a:gd name="connsiteX4" fmla="*/ 4 w 4680650"/>
              <a:gd name="connsiteY4" fmla="*/ 8467 h 2659766"/>
              <a:gd name="connsiteX0" fmla="*/ 4 w 4680650"/>
              <a:gd name="connsiteY0" fmla="*/ 0 h 2668233"/>
              <a:gd name="connsiteX1" fmla="*/ 4680650 w 4680650"/>
              <a:gd name="connsiteY1" fmla="*/ 8467 h 2668233"/>
              <a:gd name="connsiteX2" fmla="*/ 4680171 w 4680650"/>
              <a:gd name="connsiteY2" fmla="*/ 2664001 h 2668233"/>
              <a:gd name="connsiteX3" fmla="*/ 3758 w 4680650"/>
              <a:gd name="connsiteY3" fmla="*/ 2668233 h 2668233"/>
              <a:gd name="connsiteX4" fmla="*/ 4 w 4680650"/>
              <a:gd name="connsiteY4" fmla="*/ 0 h 2668233"/>
              <a:gd name="connsiteX0" fmla="*/ 4 w 4680650"/>
              <a:gd name="connsiteY0" fmla="*/ 0 h 2668233"/>
              <a:gd name="connsiteX1" fmla="*/ 4680650 w 4680650"/>
              <a:gd name="connsiteY1" fmla="*/ 12701 h 2668233"/>
              <a:gd name="connsiteX2" fmla="*/ 4680171 w 4680650"/>
              <a:gd name="connsiteY2" fmla="*/ 2664001 h 2668233"/>
              <a:gd name="connsiteX3" fmla="*/ 3758 w 4680650"/>
              <a:gd name="connsiteY3" fmla="*/ 2668233 h 2668233"/>
              <a:gd name="connsiteX4" fmla="*/ 4 w 4680650"/>
              <a:gd name="connsiteY4" fmla="*/ 0 h 2668233"/>
              <a:gd name="connsiteX0" fmla="*/ 4 w 4680175"/>
              <a:gd name="connsiteY0" fmla="*/ 0 h 2668233"/>
              <a:gd name="connsiteX1" fmla="*/ 4676417 w 4680175"/>
              <a:gd name="connsiteY1" fmla="*/ 8468 h 2668233"/>
              <a:gd name="connsiteX2" fmla="*/ 4680171 w 4680175"/>
              <a:gd name="connsiteY2" fmla="*/ 2664001 h 2668233"/>
              <a:gd name="connsiteX3" fmla="*/ 3758 w 4680175"/>
              <a:gd name="connsiteY3" fmla="*/ 2668233 h 2668233"/>
              <a:gd name="connsiteX4" fmla="*/ 4 w 4680175"/>
              <a:gd name="connsiteY4" fmla="*/ 0 h 2668233"/>
              <a:gd name="connsiteX0" fmla="*/ 4 w 4684884"/>
              <a:gd name="connsiteY0" fmla="*/ 0 h 2668233"/>
              <a:gd name="connsiteX1" fmla="*/ 4684884 w 4684884"/>
              <a:gd name="connsiteY1" fmla="*/ 4235 h 2668233"/>
              <a:gd name="connsiteX2" fmla="*/ 4680171 w 4684884"/>
              <a:gd name="connsiteY2" fmla="*/ 2664001 h 2668233"/>
              <a:gd name="connsiteX3" fmla="*/ 3758 w 4684884"/>
              <a:gd name="connsiteY3" fmla="*/ 2668233 h 2668233"/>
              <a:gd name="connsiteX4" fmla="*/ 4 w 4684884"/>
              <a:gd name="connsiteY4" fmla="*/ 0 h 2668233"/>
              <a:gd name="connsiteX0" fmla="*/ 4 w 4684884"/>
              <a:gd name="connsiteY0" fmla="*/ 4231 h 2663998"/>
              <a:gd name="connsiteX1" fmla="*/ 4684884 w 4684884"/>
              <a:gd name="connsiteY1" fmla="*/ 0 h 2663998"/>
              <a:gd name="connsiteX2" fmla="*/ 4680171 w 4684884"/>
              <a:gd name="connsiteY2" fmla="*/ 2659766 h 2663998"/>
              <a:gd name="connsiteX3" fmla="*/ 3758 w 4684884"/>
              <a:gd name="connsiteY3" fmla="*/ 2663998 h 2663998"/>
              <a:gd name="connsiteX4" fmla="*/ 4 w 4684884"/>
              <a:gd name="connsiteY4" fmla="*/ 4231 h 2663998"/>
              <a:gd name="connsiteX0" fmla="*/ 4 w 4684884"/>
              <a:gd name="connsiteY0" fmla="*/ 0 h 2666161"/>
              <a:gd name="connsiteX1" fmla="*/ 4684884 w 4684884"/>
              <a:gd name="connsiteY1" fmla="*/ 2163 h 2666161"/>
              <a:gd name="connsiteX2" fmla="*/ 4680171 w 4684884"/>
              <a:gd name="connsiteY2" fmla="*/ 2661929 h 2666161"/>
              <a:gd name="connsiteX3" fmla="*/ 3758 w 4684884"/>
              <a:gd name="connsiteY3" fmla="*/ 2666161 h 2666161"/>
              <a:gd name="connsiteX4" fmla="*/ 4 w 4684884"/>
              <a:gd name="connsiteY4" fmla="*/ 0 h 2666161"/>
              <a:gd name="connsiteX0" fmla="*/ 4 w 4680180"/>
              <a:gd name="connsiteY0" fmla="*/ 1034 h 2667195"/>
              <a:gd name="connsiteX1" fmla="*/ 4678490 w 4680180"/>
              <a:gd name="connsiteY1" fmla="*/ 0 h 2667195"/>
              <a:gd name="connsiteX2" fmla="*/ 4680171 w 4680180"/>
              <a:gd name="connsiteY2" fmla="*/ 2662963 h 2667195"/>
              <a:gd name="connsiteX3" fmla="*/ 3758 w 4680180"/>
              <a:gd name="connsiteY3" fmla="*/ 2667195 h 2667195"/>
              <a:gd name="connsiteX4" fmla="*/ 4 w 4680180"/>
              <a:gd name="connsiteY4" fmla="*/ 1034 h 2667195"/>
              <a:gd name="connsiteX0" fmla="*/ 4 w 4681687"/>
              <a:gd name="connsiteY0" fmla="*/ 0 h 2666161"/>
              <a:gd name="connsiteX1" fmla="*/ 4681687 w 4681687"/>
              <a:gd name="connsiteY1" fmla="*/ 5360 h 2666161"/>
              <a:gd name="connsiteX2" fmla="*/ 4680171 w 4681687"/>
              <a:gd name="connsiteY2" fmla="*/ 2661929 h 2666161"/>
              <a:gd name="connsiteX3" fmla="*/ 3758 w 4681687"/>
              <a:gd name="connsiteY3" fmla="*/ 2666161 h 2666161"/>
              <a:gd name="connsiteX4" fmla="*/ 4 w 4681687"/>
              <a:gd name="connsiteY4" fmla="*/ 0 h 2666161"/>
              <a:gd name="connsiteX0" fmla="*/ 4 w 4680180"/>
              <a:gd name="connsiteY0" fmla="*/ 1035 h 2667196"/>
              <a:gd name="connsiteX1" fmla="*/ 4678490 w 4680180"/>
              <a:gd name="connsiteY1" fmla="*/ 0 h 2667196"/>
              <a:gd name="connsiteX2" fmla="*/ 4680171 w 4680180"/>
              <a:gd name="connsiteY2" fmla="*/ 2662964 h 2667196"/>
              <a:gd name="connsiteX3" fmla="*/ 3758 w 4680180"/>
              <a:gd name="connsiteY3" fmla="*/ 2667196 h 2667196"/>
              <a:gd name="connsiteX4" fmla="*/ 4 w 4680180"/>
              <a:gd name="connsiteY4" fmla="*/ 1035 h 2667196"/>
              <a:gd name="connsiteX0" fmla="*/ 4 w 4681687"/>
              <a:gd name="connsiteY0" fmla="*/ 1035 h 2667196"/>
              <a:gd name="connsiteX1" fmla="*/ 4681687 w 4681687"/>
              <a:gd name="connsiteY1" fmla="*/ 0 h 2667196"/>
              <a:gd name="connsiteX2" fmla="*/ 4680171 w 4681687"/>
              <a:gd name="connsiteY2" fmla="*/ 2662964 h 2667196"/>
              <a:gd name="connsiteX3" fmla="*/ 3758 w 4681687"/>
              <a:gd name="connsiteY3" fmla="*/ 2667196 h 2667196"/>
              <a:gd name="connsiteX4" fmla="*/ 4 w 4681687"/>
              <a:gd name="connsiteY4" fmla="*/ 1035 h 2667196"/>
              <a:gd name="connsiteX0" fmla="*/ 4 w 4681687"/>
              <a:gd name="connsiteY0" fmla="*/ 1035 h 2663999"/>
              <a:gd name="connsiteX1" fmla="*/ 4681687 w 4681687"/>
              <a:gd name="connsiteY1" fmla="*/ 0 h 2663999"/>
              <a:gd name="connsiteX2" fmla="*/ 4680171 w 4681687"/>
              <a:gd name="connsiteY2" fmla="*/ 2662964 h 2663999"/>
              <a:gd name="connsiteX3" fmla="*/ 3758 w 4681687"/>
              <a:gd name="connsiteY3" fmla="*/ 2663999 h 2663999"/>
              <a:gd name="connsiteX4" fmla="*/ 4 w 4681687"/>
              <a:gd name="connsiteY4" fmla="*/ 1035 h 2663999"/>
              <a:gd name="connsiteX0" fmla="*/ 19 w 4681702"/>
              <a:gd name="connsiteY0" fmla="*/ 1035 h 2662964"/>
              <a:gd name="connsiteX1" fmla="*/ 4681702 w 4681702"/>
              <a:gd name="connsiteY1" fmla="*/ 0 h 2662964"/>
              <a:gd name="connsiteX2" fmla="*/ 4680186 w 4681702"/>
              <a:gd name="connsiteY2" fmla="*/ 2662964 h 2662964"/>
              <a:gd name="connsiteX3" fmla="*/ 576 w 4681702"/>
              <a:gd name="connsiteY3" fmla="*/ 2660801 h 2662964"/>
              <a:gd name="connsiteX4" fmla="*/ 19 w 4681702"/>
              <a:gd name="connsiteY4" fmla="*/ 1035 h 2662964"/>
              <a:gd name="connsiteX0" fmla="*/ 19 w 4681702"/>
              <a:gd name="connsiteY0" fmla="*/ 1035 h 2663998"/>
              <a:gd name="connsiteX1" fmla="*/ 4681702 w 4681702"/>
              <a:gd name="connsiteY1" fmla="*/ 0 h 2663998"/>
              <a:gd name="connsiteX2" fmla="*/ 4680186 w 4681702"/>
              <a:gd name="connsiteY2" fmla="*/ 2662964 h 2663998"/>
              <a:gd name="connsiteX3" fmla="*/ 576 w 4681702"/>
              <a:gd name="connsiteY3" fmla="*/ 2663998 h 2663998"/>
              <a:gd name="connsiteX4" fmla="*/ 19 w 4681702"/>
              <a:gd name="connsiteY4" fmla="*/ 1035 h 2663998"/>
              <a:gd name="connsiteX0" fmla="*/ 1 w 4681684"/>
              <a:gd name="connsiteY0" fmla="*/ 1035 h 2667195"/>
              <a:gd name="connsiteX1" fmla="*/ 4681684 w 4681684"/>
              <a:gd name="connsiteY1" fmla="*/ 0 h 2667195"/>
              <a:gd name="connsiteX2" fmla="*/ 4680168 w 4681684"/>
              <a:gd name="connsiteY2" fmla="*/ 2662964 h 2667195"/>
              <a:gd name="connsiteX3" fmla="*/ 1298622 w 4681684"/>
              <a:gd name="connsiteY3" fmla="*/ 2667195 h 2667195"/>
              <a:gd name="connsiteX4" fmla="*/ 1 w 4681684"/>
              <a:gd name="connsiteY4" fmla="*/ 1035 h 2667195"/>
              <a:gd name="connsiteX0" fmla="*/ 0 w 4681683"/>
              <a:gd name="connsiteY0" fmla="*/ 1035 h 2667195"/>
              <a:gd name="connsiteX1" fmla="*/ 4681683 w 4681683"/>
              <a:gd name="connsiteY1" fmla="*/ 0 h 2667195"/>
              <a:gd name="connsiteX2" fmla="*/ 4680167 w 4681683"/>
              <a:gd name="connsiteY2" fmla="*/ 2662964 h 2667195"/>
              <a:gd name="connsiteX3" fmla="*/ 1298621 w 4681683"/>
              <a:gd name="connsiteY3" fmla="*/ 2667195 h 2667195"/>
              <a:gd name="connsiteX4" fmla="*/ 0 w 4681683"/>
              <a:gd name="connsiteY4" fmla="*/ 1035 h 2667195"/>
              <a:gd name="connsiteX0" fmla="*/ 2640 w 3383062"/>
              <a:gd name="connsiteY0" fmla="*/ 1035 h 2667195"/>
              <a:gd name="connsiteX1" fmla="*/ 3383062 w 3383062"/>
              <a:gd name="connsiteY1" fmla="*/ 0 h 2667195"/>
              <a:gd name="connsiteX2" fmla="*/ 3381546 w 3383062"/>
              <a:gd name="connsiteY2" fmla="*/ 2662964 h 2667195"/>
              <a:gd name="connsiteX3" fmla="*/ 0 w 3383062"/>
              <a:gd name="connsiteY3" fmla="*/ 2667195 h 2667195"/>
              <a:gd name="connsiteX4" fmla="*/ 2640 w 3383062"/>
              <a:gd name="connsiteY4" fmla="*/ 1035 h 2667195"/>
              <a:gd name="connsiteX0" fmla="*/ 0 w 3383619"/>
              <a:gd name="connsiteY0" fmla="*/ 1035 h 2667195"/>
              <a:gd name="connsiteX1" fmla="*/ 3383619 w 3383619"/>
              <a:gd name="connsiteY1" fmla="*/ 0 h 2667195"/>
              <a:gd name="connsiteX2" fmla="*/ 3382103 w 3383619"/>
              <a:gd name="connsiteY2" fmla="*/ 2662964 h 2667195"/>
              <a:gd name="connsiteX3" fmla="*/ 557 w 3383619"/>
              <a:gd name="connsiteY3" fmla="*/ 2667195 h 2667195"/>
              <a:gd name="connsiteX4" fmla="*/ 0 w 3383619"/>
              <a:gd name="connsiteY4" fmla="*/ 1035 h 2667195"/>
              <a:gd name="connsiteX0" fmla="*/ 0 w 3383619"/>
              <a:gd name="connsiteY0" fmla="*/ 1035 h 2667195"/>
              <a:gd name="connsiteX1" fmla="*/ 3383619 w 3383619"/>
              <a:gd name="connsiteY1" fmla="*/ 0 h 2667195"/>
              <a:gd name="connsiteX2" fmla="*/ 3378906 w 3383619"/>
              <a:gd name="connsiteY2" fmla="*/ 2666161 h 2667195"/>
              <a:gd name="connsiteX3" fmla="*/ 557 w 3383619"/>
              <a:gd name="connsiteY3" fmla="*/ 2667195 h 2667195"/>
              <a:gd name="connsiteX4" fmla="*/ 0 w 3383619"/>
              <a:gd name="connsiteY4" fmla="*/ 1035 h 2667195"/>
              <a:gd name="connsiteX0" fmla="*/ 0 w 3383619"/>
              <a:gd name="connsiteY0" fmla="*/ 1035 h 2667195"/>
              <a:gd name="connsiteX1" fmla="*/ 3383619 w 3383619"/>
              <a:gd name="connsiteY1" fmla="*/ 0 h 2667195"/>
              <a:gd name="connsiteX2" fmla="*/ 3382103 w 3383619"/>
              <a:gd name="connsiteY2" fmla="*/ 2666161 h 2667195"/>
              <a:gd name="connsiteX3" fmla="*/ 557 w 3383619"/>
              <a:gd name="connsiteY3" fmla="*/ 2667195 h 2667195"/>
              <a:gd name="connsiteX4" fmla="*/ 0 w 3383619"/>
              <a:gd name="connsiteY4" fmla="*/ 1035 h 2667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3619" h="2667195">
                <a:moveTo>
                  <a:pt x="0" y="1035"/>
                </a:moveTo>
                <a:lnTo>
                  <a:pt x="3383619" y="0"/>
                </a:lnTo>
                <a:cubicBezTo>
                  <a:pt x="3383459" y="885178"/>
                  <a:pt x="3382263" y="1780983"/>
                  <a:pt x="3382103" y="2666161"/>
                </a:cubicBezTo>
                <a:lnTo>
                  <a:pt x="557" y="2667195"/>
                </a:lnTo>
                <a:cubicBezTo>
                  <a:pt x="371" y="1778475"/>
                  <a:pt x="186" y="889755"/>
                  <a:pt x="0" y="1035"/>
                </a:cubicBezTo>
                <a:close/>
              </a:path>
            </a:pathLst>
          </a:custGeom>
          <a:solidFill>
            <a:schemeClr val="bg1">
              <a:lumMod val="85000"/>
            </a:schemeClr>
          </a:solidFill>
        </p:spPr>
        <p:txBody>
          <a:bodyPr wrap="square">
            <a:noAutofit/>
          </a:bodyPr>
          <a:lstStyle>
            <a:lvl1pPr marL="573160" indent="0" algn="ctr">
              <a:buNone/>
              <a:defRPr/>
            </a:lvl1pPr>
          </a:lstStyle>
          <a:p>
            <a:r>
              <a:rPr lang="en-GB"/>
              <a:t>Click Symbol to add Image</a:t>
            </a:r>
          </a:p>
        </p:txBody>
      </p:sp>
      <p:sp>
        <p:nvSpPr>
          <p:cNvPr id="21" name="Image Placeholder bottom left">
            <a:extLst>
              <a:ext uri="{FF2B5EF4-FFF2-40B4-BE49-F238E27FC236}">
                <a16:creationId xmlns:a16="http://schemas.microsoft.com/office/drawing/2014/main" id="{48051DE7-5027-43B6-B2B4-70B4A484684E}"/>
              </a:ext>
            </a:extLst>
          </p:cNvPr>
          <p:cNvSpPr>
            <a:spLocks noGrp="1"/>
          </p:cNvSpPr>
          <p:nvPr>
            <p:ph type="pic" sz="quarter" idx="12" hasCustomPrompt="1"/>
          </p:nvPr>
        </p:nvSpPr>
        <p:spPr>
          <a:xfrm>
            <a:off x="81000" y="5420890"/>
            <a:ext cx="2045250" cy="3432000"/>
          </a:xfrm>
          <a:custGeom>
            <a:avLst/>
            <a:gdLst>
              <a:gd name="connsiteX0" fmla="*/ 0 w 3239594"/>
              <a:gd name="connsiteY0" fmla="*/ 0 h 2664000"/>
              <a:gd name="connsiteX1" fmla="*/ 3239594 w 3239594"/>
              <a:gd name="connsiteY1" fmla="*/ 0 h 2664000"/>
              <a:gd name="connsiteX2" fmla="*/ 1706649 w 3239594"/>
              <a:gd name="connsiteY2" fmla="*/ 2664000 h 2664000"/>
              <a:gd name="connsiteX3" fmla="*/ 0 w 3239594"/>
              <a:gd name="connsiteY3" fmla="*/ 2664000 h 2664000"/>
              <a:gd name="connsiteX0" fmla="*/ 0 w 3354693"/>
              <a:gd name="connsiteY0" fmla="*/ 0 h 2664000"/>
              <a:gd name="connsiteX1" fmla="*/ 3354693 w 3354693"/>
              <a:gd name="connsiteY1" fmla="*/ 3197 h 2664000"/>
              <a:gd name="connsiteX2" fmla="*/ 1706649 w 3354693"/>
              <a:gd name="connsiteY2" fmla="*/ 2664000 h 2664000"/>
              <a:gd name="connsiteX3" fmla="*/ 0 w 3354693"/>
              <a:gd name="connsiteY3" fmla="*/ 2664000 h 2664000"/>
              <a:gd name="connsiteX4" fmla="*/ 0 w 3354693"/>
              <a:gd name="connsiteY4" fmla="*/ 0 h 2664000"/>
              <a:gd name="connsiteX0" fmla="*/ 0 w 3361087"/>
              <a:gd name="connsiteY0" fmla="*/ 0 h 2660803"/>
              <a:gd name="connsiteX1" fmla="*/ 3361087 w 3361087"/>
              <a:gd name="connsiteY1" fmla="*/ 0 h 2660803"/>
              <a:gd name="connsiteX2" fmla="*/ 1713043 w 3361087"/>
              <a:gd name="connsiteY2" fmla="*/ 2660803 h 2660803"/>
              <a:gd name="connsiteX3" fmla="*/ 6394 w 3361087"/>
              <a:gd name="connsiteY3" fmla="*/ 2660803 h 2660803"/>
              <a:gd name="connsiteX4" fmla="*/ 0 w 3361087"/>
              <a:gd name="connsiteY4" fmla="*/ 0 h 2660803"/>
              <a:gd name="connsiteX0" fmla="*/ 615 w 3361702"/>
              <a:gd name="connsiteY0" fmla="*/ 0 h 2660803"/>
              <a:gd name="connsiteX1" fmla="*/ 3361702 w 3361702"/>
              <a:gd name="connsiteY1" fmla="*/ 0 h 2660803"/>
              <a:gd name="connsiteX2" fmla="*/ 1713658 w 3361702"/>
              <a:gd name="connsiteY2" fmla="*/ 2660803 h 2660803"/>
              <a:gd name="connsiteX3" fmla="*/ 615 w 3361702"/>
              <a:gd name="connsiteY3" fmla="*/ 2660803 h 2660803"/>
              <a:gd name="connsiteX4" fmla="*/ 615 w 3361702"/>
              <a:gd name="connsiteY4" fmla="*/ 0 h 2660803"/>
              <a:gd name="connsiteX0" fmla="*/ 615 w 3361702"/>
              <a:gd name="connsiteY0" fmla="*/ 0 h 2660803"/>
              <a:gd name="connsiteX1" fmla="*/ 3361702 w 3361702"/>
              <a:gd name="connsiteY1" fmla="*/ 0 h 2660803"/>
              <a:gd name="connsiteX2" fmla="*/ 3350626 w 3361702"/>
              <a:gd name="connsiteY2" fmla="*/ 2660803 h 2660803"/>
              <a:gd name="connsiteX3" fmla="*/ 615 w 3361702"/>
              <a:gd name="connsiteY3" fmla="*/ 2660803 h 2660803"/>
              <a:gd name="connsiteX4" fmla="*/ 615 w 3361702"/>
              <a:gd name="connsiteY4" fmla="*/ 0 h 2660803"/>
              <a:gd name="connsiteX0" fmla="*/ 615 w 3352110"/>
              <a:gd name="connsiteY0" fmla="*/ 0 h 2660803"/>
              <a:gd name="connsiteX1" fmla="*/ 3352110 w 3352110"/>
              <a:gd name="connsiteY1" fmla="*/ 3197 h 2660803"/>
              <a:gd name="connsiteX2" fmla="*/ 3350626 w 3352110"/>
              <a:gd name="connsiteY2" fmla="*/ 2660803 h 2660803"/>
              <a:gd name="connsiteX3" fmla="*/ 615 w 3352110"/>
              <a:gd name="connsiteY3" fmla="*/ 2660803 h 2660803"/>
              <a:gd name="connsiteX4" fmla="*/ 615 w 3352110"/>
              <a:gd name="connsiteY4" fmla="*/ 0 h 2660803"/>
              <a:gd name="connsiteX0" fmla="*/ 615 w 3352110"/>
              <a:gd name="connsiteY0" fmla="*/ 0 h 2664001"/>
              <a:gd name="connsiteX1" fmla="*/ 3352110 w 3352110"/>
              <a:gd name="connsiteY1" fmla="*/ 3197 h 2664001"/>
              <a:gd name="connsiteX2" fmla="*/ 3347429 w 3352110"/>
              <a:gd name="connsiteY2" fmla="*/ 2664001 h 2664001"/>
              <a:gd name="connsiteX3" fmla="*/ 615 w 3352110"/>
              <a:gd name="connsiteY3" fmla="*/ 2660803 h 2664001"/>
              <a:gd name="connsiteX4" fmla="*/ 615 w 3352110"/>
              <a:gd name="connsiteY4" fmla="*/ 0 h 2664001"/>
              <a:gd name="connsiteX0" fmla="*/ 0 w 3351495"/>
              <a:gd name="connsiteY0" fmla="*/ 0 h 2664001"/>
              <a:gd name="connsiteX1" fmla="*/ 3351495 w 3351495"/>
              <a:gd name="connsiteY1" fmla="*/ 3197 h 2664001"/>
              <a:gd name="connsiteX2" fmla="*/ 3346814 w 3351495"/>
              <a:gd name="connsiteY2" fmla="*/ 2664001 h 2664001"/>
              <a:gd name="connsiteX3" fmla="*/ 3197 w 3351495"/>
              <a:gd name="connsiteY3" fmla="*/ 2664001 h 2664001"/>
              <a:gd name="connsiteX4" fmla="*/ 0 w 3351495"/>
              <a:gd name="connsiteY4" fmla="*/ 0 h 2664001"/>
              <a:gd name="connsiteX0" fmla="*/ 616 w 3348914"/>
              <a:gd name="connsiteY0" fmla="*/ 0 h 2664001"/>
              <a:gd name="connsiteX1" fmla="*/ 3348914 w 3348914"/>
              <a:gd name="connsiteY1" fmla="*/ 3197 h 2664001"/>
              <a:gd name="connsiteX2" fmla="*/ 3344233 w 3348914"/>
              <a:gd name="connsiteY2" fmla="*/ 2664001 h 2664001"/>
              <a:gd name="connsiteX3" fmla="*/ 616 w 3348914"/>
              <a:gd name="connsiteY3" fmla="*/ 2664001 h 2664001"/>
              <a:gd name="connsiteX4" fmla="*/ 616 w 3348914"/>
              <a:gd name="connsiteY4" fmla="*/ 0 h 2664001"/>
              <a:gd name="connsiteX0" fmla="*/ 616 w 3348914"/>
              <a:gd name="connsiteY0" fmla="*/ 0 h 2664001"/>
              <a:gd name="connsiteX1" fmla="*/ 3348914 w 3348914"/>
              <a:gd name="connsiteY1" fmla="*/ 0 h 2664001"/>
              <a:gd name="connsiteX2" fmla="*/ 3344233 w 3348914"/>
              <a:gd name="connsiteY2" fmla="*/ 2664001 h 2664001"/>
              <a:gd name="connsiteX3" fmla="*/ 616 w 3348914"/>
              <a:gd name="connsiteY3" fmla="*/ 2664001 h 2664001"/>
              <a:gd name="connsiteX4" fmla="*/ 616 w 3348914"/>
              <a:gd name="connsiteY4" fmla="*/ 0 h 2664001"/>
              <a:gd name="connsiteX0" fmla="*/ 616 w 3345717"/>
              <a:gd name="connsiteY0" fmla="*/ 0 h 2664001"/>
              <a:gd name="connsiteX1" fmla="*/ 3345717 w 3345717"/>
              <a:gd name="connsiteY1" fmla="*/ 0 h 2664001"/>
              <a:gd name="connsiteX2" fmla="*/ 3344233 w 3345717"/>
              <a:gd name="connsiteY2" fmla="*/ 2664001 h 2664001"/>
              <a:gd name="connsiteX3" fmla="*/ 616 w 3345717"/>
              <a:gd name="connsiteY3" fmla="*/ 2664001 h 2664001"/>
              <a:gd name="connsiteX4" fmla="*/ 616 w 3345717"/>
              <a:gd name="connsiteY4" fmla="*/ 0 h 2664001"/>
              <a:gd name="connsiteX0" fmla="*/ 616 w 3348914"/>
              <a:gd name="connsiteY0" fmla="*/ 0 h 2664001"/>
              <a:gd name="connsiteX1" fmla="*/ 3348914 w 3348914"/>
              <a:gd name="connsiteY1" fmla="*/ 3197 h 2664001"/>
              <a:gd name="connsiteX2" fmla="*/ 3344233 w 3348914"/>
              <a:gd name="connsiteY2" fmla="*/ 2664001 h 2664001"/>
              <a:gd name="connsiteX3" fmla="*/ 616 w 3348914"/>
              <a:gd name="connsiteY3" fmla="*/ 2664001 h 2664001"/>
              <a:gd name="connsiteX4" fmla="*/ 616 w 3348914"/>
              <a:gd name="connsiteY4" fmla="*/ 0 h 2664001"/>
              <a:gd name="connsiteX0" fmla="*/ 616 w 3348914"/>
              <a:gd name="connsiteY0" fmla="*/ 0 h 2664001"/>
              <a:gd name="connsiteX1" fmla="*/ 3348914 w 3348914"/>
              <a:gd name="connsiteY1" fmla="*/ 0 h 2664001"/>
              <a:gd name="connsiteX2" fmla="*/ 3344233 w 3348914"/>
              <a:gd name="connsiteY2" fmla="*/ 2664001 h 2664001"/>
              <a:gd name="connsiteX3" fmla="*/ 616 w 3348914"/>
              <a:gd name="connsiteY3" fmla="*/ 2664001 h 2664001"/>
              <a:gd name="connsiteX4" fmla="*/ 616 w 3348914"/>
              <a:gd name="connsiteY4" fmla="*/ 0 h 2664001"/>
              <a:gd name="connsiteX0" fmla="*/ 616 w 3348914"/>
              <a:gd name="connsiteY0" fmla="*/ 0 h 2664001"/>
              <a:gd name="connsiteX1" fmla="*/ 3348914 w 3348914"/>
              <a:gd name="connsiteY1" fmla="*/ 0 h 2664001"/>
              <a:gd name="connsiteX2" fmla="*/ 3344233 w 3348914"/>
              <a:gd name="connsiteY2" fmla="*/ 2664001 h 2664001"/>
              <a:gd name="connsiteX3" fmla="*/ 616 w 3348914"/>
              <a:gd name="connsiteY3" fmla="*/ 2664001 h 2664001"/>
              <a:gd name="connsiteX4" fmla="*/ 616 w 3348914"/>
              <a:gd name="connsiteY4" fmla="*/ 0 h 2664001"/>
              <a:gd name="connsiteX0" fmla="*/ 616 w 3348914"/>
              <a:gd name="connsiteY0" fmla="*/ 0 h 2664001"/>
              <a:gd name="connsiteX1" fmla="*/ 3348914 w 3348914"/>
              <a:gd name="connsiteY1" fmla="*/ 0 h 2664001"/>
              <a:gd name="connsiteX2" fmla="*/ 3347430 w 3348914"/>
              <a:gd name="connsiteY2" fmla="*/ 2660804 h 2664001"/>
              <a:gd name="connsiteX3" fmla="*/ 616 w 3348914"/>
              <a:gd name="connsiteY3" fmla="*/ 2664001 h 2664001"/>
              <a:gd name="connsiteX4" fmla="*/ 616 w 3348914"/>
              <a:gd name="connsiteY4" fmla="*/ 0 h 2664001"/>
              <a:gd name="connsiteX0" fmla="*/ 616 w 3348914"/>
              <a:gd name="connsiteY0" fmla="*/ 0 h 2664002"/>
              <a:gd name="connsiteX1" fmla="*/ 3348914 w 3348914"/>
              <a:gd name="connsiteY1" fmla="*/ 0 h 2664002"/>
              <a:gd name="connsiteX2" fmla="*/ 3347430 w 3348914"/>
              <a:gd name="connsiteY2" fmla="*/ 2664002 h 2664002"/>
              <a:gd name="connsiteX3" fmla="*/ 616 w 3348914"/>
              <a:gd name="connsiteY3" fmla="*/ 2664001 h 2664002"/>
              <a:gd name="connsiteX4" fmla="*/ 616 w 3348914"/>
              <a:gd name="connsiteY4" fmla="*/ 0 h 266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914" h="2664002">
                <a:moveTo>
                  <a:pt x="616" y="0"/>
                </a:moveTo>
                <a:lnTo>
                  <a:pt x="3348914" y="0"/>
                </a:lnTo>
                <a:cubicBezTo>
                  <a:pt x="3348419" y="885869"/>
                  <a:pt x="3347925" y="1778133"/>
                  <a:pt x="3347430" y="2664002"/>
                </a:cubicBezTo>
                <a:lnTo>
                  <a:pt x="616" y="2664001"/>
                </a:lnTo>
                <a:cubicBezTo>
                  <a:pt x="-1515" y="1777067"/>
                  <a:pt x="2747" y="886934"/>
                  <a:pt x="616" y="0"/>
                </a:cubicBezTo>
                <a:close/>
              </a:path>
            </a:pathLst>
          </a:custGeom>
          <a:solidFill>
            <a:schemeClr val="bg1">
              <a:lumMod val="85000"/>
            </a:schemeClr>
          </a:solidFill>
        </p:spPr>
        <p:txBody>
          <a:bodyPr wrap="square">
            <a:noAutofit/>
          </a:bodyPr>
          <a:lstStyle>
            <a:lvl1pPr marL="0" indent="0" algn="ctr">
              <a:buNone/>
              <a:defRPr/>
            </a:lvl1pPr>
          </a:lstStyle>
          <a:p>
            <a:r>
              <a:rPr lang="en-GB"/>
              <a:t>Click Symbol to add Image</a:t>
            </a:r>
          </a:p>
        </p:txBody>
      </p:sp>
      <p:sp>
        <p:nvSpPr>
          <p:cNvPr id="24" name="Image Placeholder bottom middle">
            <a:extLst>
              <a:ext uri="{FF2B5EF4-FFF2-40B4-BE49-F238E27FC236}">
                <a16:creationId xmlns:a16="http://schemas.microsoft.com/office/drawing/2014/main" id="{0819CD85-7A6C-4E29-87AB-F17665150BAF}"/>
              </a:ext>
            </a:extLst>
          </p:cNvPr>
          <p:cNvSpPr>
            <a:spLocks noGrp="1"/>
          </p:cNvSpPr>
          <p:nvPr>
            <p:ph type="pic" sz="quarter" idx="13" hasCustomPrompt="1"/>
          </p:nvPr>
        </p:nvSpPr>
        <p:spPr>
          <a:xfrm>
            <a:off x="2169917" y="5420890"/>
            <a:ext cx="2754000" cy="3432000"/>
          </a:xfrm>
          <a:custGeom>
            <a:avLst/>
            <a:gdLst>
              <a:gd name="connsiteX0" fmla="*/ 1532845 w 6209422"/>
              <a:gd name="connsiteY0" fmla="*/ 0 h 2663825"/>
              <a:gd name="connsiteX1" fmla="*/ 6209422 w 6209422"/>
              <a:gd name="connsiteY1" fmla="*/ 0 h 2663825"/>
              <a:gd name="connsiteX2" fmla="*/ 4676578 w 6209422"/>
              <a:gd name="connsiteY2" fmla="*/ 2663825 h 2663825"/>
              <a:gd name="connsiteX3" fmla="*/ 0 w 6209422"/>
              <a:gd name="connsiteY3" fmla="*/ 2663825 h 2663825"/>
              <a:gd name="connsiteX0" fmla="*/ 1532845 w 6318127"/>
              <a:gd name="connsiteY0" fmla="*/ 0 h 2663825"/>
              <a:gd name="connsiteX1" fmla="*/ 6318127 w 6318127"/>
              <a:gd name="connsiteY1" fmla="*/ 0 h 2663825"/>
              <a:gd name="connsiteX2" fmla="*/ 4676578 w 6318127"/>
              <a:gd name="connsiteY2" fmla="*/ 2663825 h 2663825"/>
              <a:gd name="connsiteX3" fmla="*/ 0 w 6318127"/>
              <a:gd name="connsiteY3" fmla="*/ 2663825 h 2663825"/>
              <a:gd name="connsiteX4" fmla="*/ 1532845 w 6318127"/>
              <a:gd name="connsiteY4" fmla="*/ 0 h 2663825"/>
              <a:gd name="connsiteX0" fmla="*/ 1532845 w 6318127"/>
              <a:gd name="connsiteY0" fmla="*/ 0 h 2667022"/>
              <a:gd name="connsiteX1" fmla="*/ 6318127 w 6318127"/>
              <a:gd name="connsiteY1" fmla="*/ 0 h 2667022"/>
              <a:gd name="connsiteX2" fmla="*/ 6313546 w 6318127"/>
              <a:gd name="connsiteY2" fmla="*/ 2667022 h 2667022"/>
              <a:gd name="connsiteX3" fmla="*/ 0 w 6318127"/>
              <a:gd name="connsiteY3" fmla="*/ 2663825 h 2667022"/>
              <a:gd name="connsiteX4" fmla="*/ 1532845 w 6318127"/>
              <a:gd name="connsiteY4" fmla="*/ 0 h 2667022"/>
              <a:gd name="connsiteX0" fmla="*/ 1532845 w 6314930"/>
              <a:gd name="connsiteY0" fmla="*/ 0 h 2667022"/>
              <a:gd name="connsiteX1" fmla="*/ 6314930 w 6314930"/>
              <a:gd name="connsiteY1" fmla="*/ 0 h 2667022"/>
              <a:gd name="connsiteX2" fmla="*/ 6313546 w 6314930"/>
              <a:gd name="connsiteY2" fmla="*/ 2667022 h 2667022"/>
              <a:gd name="connsiteX3" fmla="*/ 0 w 6314930"/>
              <a:gd name="connsiteY3" fmla="*/ 2663825 h 2667022"/>
              <a:gd name="connsiteX4" fmla="*/ 1532845 w 6314930"/>
              <a:gd name="connsiteY4" fmla="*/ 0 h 2667022"/>
              <a:gd name="connsiteX0" fmla="*/ 1532845 w 6313598"/>
              <a:gd name="connsiteY0" fmla="*/ 0 h 2667022"/>
              <a:gd name="connsiteX1" fmla="*/ 6311733 w 6313598"/>
              <a:gd name="connsiteY1" fmla="*/ 3197 h 2667022"/>
              <a:gd name="connsiteX2" fmla="*/ 6313546 w 6313598"/>
              <a:gd name="connsiteY2" fmla="*/ 2667022 h 2667022"/>
              <a:gd name="connsiteX3" fmla="*/ 0 w 6313598"/>
              <a:gd name="connsiteY3" fmla="*/ 2663825 h 2667022"/>
              <a:gd name="connsiteX4" fmla="*/ 1532845 w 6313598"/>
              <a:gd name="connsiteY4" fmla="*/ 0 h 2667022"/>
              <a:gd name="connsiteX0" fmla="*/ 0 w 4780753"/>
              <a:gd name="connsiteY0" fmla="*/ 0 h 2667022"/>
              <a:gd name="connsiteX1" fmla="*/ 4778888 w 4780753"/>
              <a:gd name="connsiteY1" fmla="*/ 3197 h 2667022"/>
              <a:gd name="connsiteX2" fmla="*/ 4780701 w 4780753"/>
              <a:gd name="connsiteY2" fmla="*/ 2667022 h 2667022"/>
              <a:gd name="connsiteX3" fmla="*/ 100925 w 4780753"/>
              <a:gd name="connsiteY3" fmla="*/ 2663825 h 2667022"/>
              <a:gd name="connsiteX4" fmla="*/ 0 w 4780753"/>
              <a:gd name="connsiteY4" fmla="*/ 0 h 2667022"/>
              <a:gd name="connsiteX0" fmla="*/ 1386 w 4679828"/>
              <a:gd name="connsiteY0" fmla="*/ 3197 h 2663825"/>
              <a:gd name="connsiteX1" fmla="*/ 4677963 w 4679828"/>
              <a:gd name="connsiteY1" fmla="*/ 0 h 2663825"/>
              <a:gd name="connsiteX2" fmla="*/ 4679776 w 4679828"/>
              <a:gd name="connsiteY2" fmla="*/ 2663825 h 2663825"/>
              <a:gd name="connsiteX3" fmla="*/ 0 w 4679828"/>
              <a:gd name="connsiteY3" fmla="*/ 2660628 h 2663825"/>
              <a:gd name="connsiteX4" fmla="*/ 1386 w 4679828"/>
              <a:gd name="connsiteY4" fmla="*/ 3197 h 2663825"/>
              <a:gd name="connsiteX0" fmla="*/ 0 w 4681639"/>
              <a:gd name="connsiteY0" fmla="*/ 0 h 2667022"/>
              <a:gd name="connsiteX1" fmla="*/ 4679774 w 4681639"/>
              <a:gd name="connsiteY1" fmla="*/ 3197 h 2667022"/>
              <a:gd name="connsiteX2" fmla="*/ 4681587 w 4681639"/>
              <a:gd name="connsiteY2" fmla="*/ 2667022 h 2667022"/>
              <a:gd name="connsiteX3" fmla="*/ 1811 w 4681639"/>
              <a:gd name="connsiteY3" fmla="*/ 2663825 h 2667022"/>
              <a:gd name="connsiteX4" fmla="*/ 0 w 4681639"/>
              <a:gd name="connsiteY4" fmla="*/ 0 h 2667022"/>
              <a:gd name="connsiteX0" fmla="*/ 4629 w 4679873"/>
              <a:gd name="connsiteY0" fmla="*/ 0 h 2670219"/>
              <a:gd name="connsiteX1" fmla="*/ 4678008 w 4679873"/>
              <a:gd name="connsiteY1" fmla="*/ 6394 h 2670219"/>
              <a:gd name="connsiteX2" fmla="*/ 4679821 w 4679873"/>
              <a:gd name="connsiteY2" fmla="*/ 2670219 h 2670219"/>
              <a:gd name="connsiteX3" fmla="*/ 45 w 4679873"/>
              <a:gd name="connsiteY3" fmla="*/ 2667022 h 2670219"/>
              <a:gd name="connsiteX4" fmla="*/ 4629 w 4679873"/>
              <a:gd name="connsiteY4" fmla="*/ 0 h 2670219"/>
              <a:gd name="connsiteX0" fmla="*/ 0 w 4681639"/>
              <a:gd name="connsiteY0" fmla="*/ 0 h 2667022"/>
              <a:gd name="connsiteX1" fmla="*/ 4679774 w 4681639"/>
              <a:gd name="connsiteY1" fmla="*/ 3197 h 2667022"/>
              <a:gd name="connsiteX2" fmla="*/ 4681587 w 4681639"/>
              <a:gd name="connsiteY2" fmla="*/ 2667022 h 2667022"/>
              <a:gd name="connsiteX3" fmla="*/ 1811 w 4681639"/>
              <a:gd name="connsiteY3" fmla="*/ 2663825 h 2667022"/>
              <a:gd name="connsiteX4" fmla="*/ 0 w 4681639"/>
              <a:gd name="connsiteY4" fmla="*/ 0 h 2667022"/>
              <a:gd name="connsiteX0" fmla="*/ 4629 w 4679873"/>
              <a:gd name="connsiteY0" fmla="*/ 0 h 2667022"/>
              <a:gd name="connsiteX1" fmla="*/ 4678008 w 4679873"/>
              <a:gd name="connsiteY1" fmla="*/ 3197 h 2667022"/>
              <a:gd name="connsiteX2" fmla="*/ 4679821 w 4679873"/>
              <a:gd name="connsiteY2" fmla="*/ 2667022 h 2667022"/>
              <a:gd name="connsiteX3" fmla="*/ 45 w 4679873"/>
              <a:gd name="connsiteY3" fmla="*/ 2663825 h 2667022"/>
              <a:gd name="connsiteX4" fmla="*/ 4629 w 4679873"/>
              <a:gd name="connsiteY4" fmla="*/ 0 h 2667022"/>
              <a:gd name="connsiteX0" fmla="*/ 0 w 4681639"/>
              <a:gd name="connsiteY0" fmla="*/ 0 h 2667022"/>
              <a:gd name="connsiteX1" fmla="*/ 4679774 w 4681639"/>
              <a:gd name="connsiteY1" fmla="*/ 3197 h 2667022"/>
              <a:gd name="connsiteX2" fmla="*/ 4681587 w 4681639"/>
              <a:gd name="connsiteY2" fmla="*/ 2667022 h 2667022"/>
              <a:gd name="connsiteX3" fmla="*/ 1811 w 4681639"/>
              <a:gd name="connsiteY3" fmla="*/ 2663825 h 2667022"/>
              <a:gd name="connsiteX4" fmla="*/ 0 w 4681639"/>
              <a:gd name="connsiteY4" fmla="*/ 0 h 2667022"/>
              <a:gd name="connsiteX0" fmla="*/ 4629 w 4679873"/>
              <a:gd name="connsiteY0" fmla="*/ 0 h 2670219"/>
              <a:gd name="connsiteX1" fmla="*/ 4678008 w 4679873"/>
              <a:gd name="connsiteY1" fmla="*/ 6394 h 2670219"/>
              <a:gd name="connsiteX2" fmla="*/ 4679821 w 4679873"/>
              <a:gd name="connsiteY2" fmla="*/ 2670219 h 2670219"/>
              <a:gd name="connsiteX3" fmla="*/ 45 w 4679873"/>
              <a:gd name="connsiteY3" fmla="*/ 2667022 h 2670219"/>
              <a:gd name="connsiteX4" fmla="*/ 4629 w 4679873"/>
              <a:gd name="connsiteY4" fmla="*/ 0 h 2670219"/>
              <a:gd name="connsiteX0" fmla="*/ 1478 w 4679919"/>
              <a:gd name="connsiteY0" fmla="*/ 0 h 2670219"/>
              <a:gd name="connsiteX1" fmla="*/ 4678054 w 4679919"/>
              <a:gd name="connsiteY1" fmla="*/ 6394 h 2670219"/>
              <a:gd name="connsiteX2" fmla="*/ 4679867 w 4679919"/>
              <a:gd name="connsiteY2" fmla="*/ 2670219 h 2670219"/>
              <a:gd name="connsiteX3" fmla="*/ 91 w 4679919"/>
              <a:gd name="connsiteY3" fmla="*/ 2667022 h 2670219"/>
              <a:gd name="connsiteX4" fmla="*/ 1478 w 4679919"/>
              <a:gd name="connsiteY4" fmla="*/ 0 h 2670219"/>
              <a:gd name="connsiteX0" fmla="*/ 1478 w 4679919"/>
              <a:gd name="connsiteY0" fmla="*/ 0 h 2663825"/>
              <a:gd name="connsiteX1" fmla="*/ 4678054 w 4679919"/>
              <a:gd name="connsiteY1" fmla="*/ 0 h 2663825"/>
              <a:gd name="connsiteX2" fmla="*/ 4679867 w 4679919"/>
              <a:gd name="connsiteY2" fmla="*/ 2663825 h 2663825"/>
              <a:gd name="connsiteX3" fmla="*/ 91 w 4679919"/>
              <a:gd name="connsiteY3" fmla="*/ 2660628 h 2663825"/>
              <a:gd name="connsiteX4" fmla="*/ 1478 w 4679919"/>
              <a:gd name="connsiteY4" fmla="*/ 0 h 26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19" h="2663825">
                <a:moveTo>
                  <a:pt x="1478" y="0"/>
                </a:moveTo>
                <a:lnTo>
                  <a:pt x="4678054" y="0"/>
                </a:lnTo>
                <a:cubicBezTo>
                  <a:pt x="4677593" y="889007"/>
                  <a:pt x="4680328" y="1774818"/>
                  <a:pt x="4679867" y="2663825"/>
                </a:cubicBezTo>
                <a:lnTo>
                  <a:pt x="91" y="2660628"/>
                </a:lnTo>
                <a:cubicBezTo>
                  <a:pt x="-513" y="1772686"/>
                  <a:pt x="2082" y="887942"/>
                  <a:pt x="1478" y="0"/>
                </a:cubicBezTo>
                <a:close/>
              </a:path>
            </a:pathLst>
          </a:custGeom>
          <a:solidFill>
            <a:schemeClr val="bg1">
              <a:lumMod val="85000"/>
            </a:schemeClr>
          </a:solidFill>
        </p:spPr>
        <p:txBody>
          <a:bodyPr wrap="square">
            <a:noAutofit/>
          </a:bodyPr>
          <a:lstStyle>
            <a:lvl1pPr marL="0" indent="0" algn="ctr">
              <a:buNone/>
              <a:defRPr/>
            </a:lvl1pPr>
          </a:lstStyle>
          <a:p>
            <a:r>
              <a:rPr lang="en-GB"/>
              <a:t>Click Symbol to add Image</a:t>
            </a:r>
          </a:p>
        </p:txBody>
      </p:sp>
      <p:sp>
        <p:nvSpPr>
          <p:cNvPr id="13" name="Image Placeholder right">
            <a:extLst>
              <a:ext uri="{FF2B5EF4-FFF2-40B4-BE49-F238E27FC236}">
                <a16:creationId xmlns:a16="http://schemas.microsoft.com/office/drawing/2014/main" id="{89BB1F19-BF83-40AA-9B3D-DC4C7AC6E6FB}"/>
              </a:ext>
            </a:extLst>
          </p:cNvPr>
          <p:cNvSpPr>
            <a:spLocks noGrp="1"/>
          </p:cNvSpPr>
          <p:nvPr>
            <p:ph type="pic" sz="quarter" idx="18" hasCustomPrompt="1"/>
          </p:nvPr>
        </p:nvSpPr>
        <p:spPr>
          <a:xfrm>
            <a:off x="4967585" y="1884890"/>
            <a:ext cx="1803850" cy="6968000"/>
          </a:xfrm>
          <a:custGeom>
            <a:avLst/>
            <a:gdLst>
              <a:gd name="connsiteX0" fmla="*/ 3163910 w 4674623"/>
              <a:gd name="connsiteY0" fmla="*/ 0 h 5472000"/>
              <a:gd name="connsiteX1" fmla="*/ 4674623 w 4674623"/>
              <a:gd name="connsiteY1" fmla="*/ 0 h 5472000"/>
              <a:gd name="connsiteX2" fmla="*/ 4674623 w 4674623"/>
              <a:gd name="connsiteY2" fmla="*/ 5472000 h 5472000"/>
              <a:gd name="connsiteX3" fmla="*/ 0 w 4674623"/>
              <a:gd name="connsiteY3" fmla="*/ 5472000 h 5472000"/>
              <a:gd name="connsiteX0" fmla="*/ 1661224 w 4674623"/>
              <a:gd name="connsiteY0" fmla="*/ 0 h 5478394"/>
              <a:gd name="connsiteX1" fmla="*/ 4674623 w 4674623"/>
              <a:gd name="connsiteY1" fmla="*/ 6394 h 5478394"/>
              <a:gd name="connsiteX2" fmla="*/ 4674623 w 4674623"/>
              <a:gd name="connsiteY2" fmla="*/ 5478394 h 5478394"/>
              <a:gd name="connsiteX3" fmla="*/ 0 w 4674623"/>
              <a:gd name="connsiteY3" fmla="*/ 5478394 h 5478394"/>
              <a:gd name="connsiteX4" fmla="*/ 1661224 w 4674623"/>
              <a:gd name="connsiteY4" fmla="*/ 0 h 5478394"/>
              <a:gd name="connsiteX0" fmla="*/ 1661224 w 4674623"/>
              <a:gd name="connsiteY0" fmla="*/ 0 h 5478394"/>
              <a:gd name="connsiteX1" fmla="*/ 4674623 w 4674623"/>
              <a:gd name="connsiteY1" fmla="*/ 6394 h 5478394"/>
              <a:gd name="connsiteX2" fmla="*/ 4674623 w 4674623"/>
              <a:gd name="connsiteY2" fmla="*/ 5478394 h 5478394"/>
              <a:gd name="connsiteX3" fmla="*/ 0 w 4674623"/>
              <a:gd name="connsiteY3" fmla="*/ 5478394 h 5478394"/>
              <a:gd name="connsiteX4" fmla="*/ 1661224 w 4674623"/>
              <a:gd name="connsiteY4" fmla="*/ 0 h 5478394"/>
              <a:gd name="connsiteX0" fmla="*/ 1654830 w 4674623"/>
              <a:gd name="connsiteY0" fmla="*/ 1 h 5472000"/>
              <a:gd name="connsiteX1" fmla="*/ 4674623 w 4674623"/>
              <a:gd name="connsiteY1" fmla="*/ 0 h 5472000"/>
              <a:gd name="connsiteX2" fmla="*/ 4674623 w 4674623"/>
              <a:gd name="connsiteY2" fmla="*/ 5472000 h 5472000"/>
              <a:gd name="connsiteX3" fmla="*/ 0 w 4674623"/>
              <a:gd name="connsiteY3" fmla="*/ 5472000 h 5472000"/>
              <a:gd name="connsiteX4" fmla="*/ 1654830 w 4674623"/>
              <a:gd name="connsiteY4" fmla="*/ 1 h 5472000"/>
              <a:gd name="connsiteX0" fmla="*/ 5073 w 3024866"/>
              <a:gd name="connsiteY0" fmla="*/ 1 h 5472000"/>
              <a:gd name="connsiteX1" fmla="*/ 3024866 w 3024866"/>
              <a:gd name="connsiteY1" fmla="*/ 0 h 5472000"/>
              <a:gd name="connsiteX2" fmla="*/ 3024866 w 3024866"/>
              <a:gd name="connsiteY2" fmla="*/ 5472000 h 5472000"/>
              <a:gd name="connsiteX3" fmla="*/ 0 w 3024866"/>
              <a:gd name="connsiteY3" fmla="*/ 5472000 h 5472000"/>
              <a:gd name="connsiteX4" fmla="*/ 5073 w 3024866"/>
              <a:gd name="connsiteY4" fmla="*/ 1 h 5472000"/>
              <a:gd name="connsiteX0" fmla="*/ 1876 w 3021669"/>
              <a:gd name="connsiteY0" fmla="*/ 1 h 5475198"/>
              <a:gd name="connsiteX1" fmla="*/ 3021669 w 3021669"/>
              <a:gd name="connsiteY1" fmla="*/ 0 h 5475198"/>
              <a:gd name="connsiteX2" fmla="*/ 3021669 w 3021669"/>
              <a:gd name="connsiteY2" fmla="*/ 5472000 h 5475198"/>
              <a:gd name="connsiteX3" fmla="*/ 0 w 3021669"/>
              <a:gd name="connsiteY3" fmla="*/ 5475198 h 5475198"/>
              <a:gd name="connsiteX4" fmla="*/ 1876 w 3021669"/>
              <a:gd name="connsiteY4" fmla="*/ 1 h 5475198"/>
              <a:gd name="connsiteX0" fmla="*/ 5074 w 3024867"/>
              <a:gd name="connsiteY0" fmla="*/ 1 h 5472000"/>
              <a:gd name="connsiteX1" fmla="*/ 3024867 w 3024867"/>
              <a:gd name="connsiteY1" fmla="*/ 0 h 5472000"/>
              <a:gd name="connsiteX2" fmla="*/ 3024867 w 3024867"/>
              <a:gd name="connsiteY2" fmla="*/ 5472000 h 5472000"/>
              <a:gd name="connsiteX3" fmla="*/ 0 w 3024867"/>
              <a:gd name="connsiteY3" fmla="*/ 5472000 h 5472000"/>
              <a:gd name="connsiteX4" fmla="*/ 5074 w 3024867"/>
              <a:gd name="connsiteY4" fmla="*/ 1 h 547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867" h="5472000">
                <a:moveTo>
                  <a:pt x="5074" y="1"/>
                </a:moveTo>
                <a:lnTo>
                  <a:pt x="3024867" y="0"/>
                </a:lnTo>
                <a:lnTo>
                  <a:pt x="3024867" y="5472000"/>
                </a:lnTo>
                <a:lnTo>
                  <a:pt x="0" y="5472000"/>
                </a:lnTo>
                <a:cubicBezTo>
                  <a:pt x="625" y="3646934"/>
                  <a:pt x="4449" y="1825067"/>
                  <a:pt x="5074" y="1"/>
                </a:cubicBezTo>
                <a:close/>
              </a:path>
            </a:pathLst>
          </a:custGeom>
          <a:solidFill>
            <a:schemeClr val="bg1">
              <a:lumMod val="85000"/>
            </a:schemeClr>
          </a:solidFill>
        </p:spPr>
        <p:txBody>
          <a:bodyPr wrap="square">
            <a:noAutofit/>
          </a:bodyPr>
          <a:lstStyle>
            <a:lvl1pPr marL="0" indent="0" algn="ctr">
              <a:lnSpc>
                <a:spcPct val="90000"/>
              </a:lnSpc>
              <a:spcBef>
                <a:spcPts val="0"/>
              </a:spcBef>
              <a:buNone/>
              <a:defRPr/>
            </a:lvl1pPr>
          </a:lstStyle>
          <a:p>
            <a:r>
              <a:rPr lang="en-GB"/>
              <a:t>Click Symbol</a:t>
            </a:r>
            <a:br>
              <a:rPr lang="en-GB"/>
            </a:br>
            <a:r>
              <a:rPr lang="en-GB"/>
              <a:t>to add Image</a:t>
            </a:r>
          </a:p>
        </p:txBody>
      </p:sp>
      <p:sp>
        <p:nvSpPr>
          <p:cNvPr id="30" name="Foliennummernplatzhalter">
            <a:extLst>
              <a:ext uri="{FF2B5EF4-FFF2-40B4-BE49-F238E27FC236}">
                <a16:creationId xmlns:a16="http://schemas.microsoft.com/office/drawing/2014/main" id="{EEADBDBD-CBB1-4670-9A7E-864CA6EEBEAB}"/>
              </a:ext>
            </a:extLst>
          </p:cNvPr>
          <p:cNvSpPr>
            <a:spLocks noGrp="1"/>
          </p:cNvSpPr>
          <p:nvPr>
            <p:ph type="sldNum" sz="quarter" idx="17"/>
          </p:nvPr>
        </p:nvSpPr>
        <p:spPr/>
        <p:txBody>
          <a:bodyPr/>
          <a:lstStyle/>
          <a:p>
            <a:fld id="{0F93E2AF-52FA-49AE-99E6-1B1ECCFCFE2D}" type="slidenum">
              <a:rPr lang="en-GB" smtClean="0"/>
              <a:pPr/>
              <a:t>‹#›</a:t>
            </a:fld>
            <a:endParaRPr lang="en-GB"/>
          </a:p>
        </p:txBody>
      </p:sp>
    </p:spTree>
    <p:extLst>
      <p:ext uri="{BB962C8B-B14F-4D97-AF65-F5344CB8AC3E}">
        <p14:creationId xmlns:p14="http://schemas.microsoft.com/office/powerpoint/2010/main" val="3341689750"/>
      </p:ext>
    </p:extLst>
  </p:cSld>
  <p:clrMapOvr>
    <a:masterClrMapping/>
  </p:clrMapOvr>
  <p:extLst>
    <p:ext uri="{DCECCB84-F9BA-43D5-87BE-67443E8EF086}">
      <p15:sldGuideLst xmlns:p15="http://schemas.microsoft.com/office/powerpoint/2012/main">
        <p15:guide id="1" pos="3129" userDrawn="1">
          <p15:clr>
            <a:srgbClr val="FBAE40"/>
          </p15:clr>
        </p15:guide>
        <p15:guide id="2" pos="3104" userDrawn="1">
          <p15:clr>
            <a:srgbClr val="FBAE40"/>
          </p15:clr>
        </p15:guide>
        <p15:guide id="3" orient="horz" pos="3416" userDrawn="1">
          <p15:clr>
            <a:srgbClr val="FBAE40"/>
          </p15:clr>
        </p15:guide>
        <p15:guide id="4" orient="horz" pos="3350" userDrawn="1">
          <p15:clr>
            <a:srgbClr val="FBAE40"/>
          </p15:clr>
        </p15:guide>
        <p15:guide id="6" pos="51" userDrawn="1">
          <p15:clr>
            <a:srgbClr val="FBAE40"/>
          </p15:clr>
        </p15:guide>
        <p15:guide id="7" pos="1369" userDrawn="1">
          <p15:clr>
            <a:srgbClr val="FBAE40"/>
          </p15:clr>
        </p15:guide>
        <p15:guide id="8" pos="1344" userDrawn="1">
          <p15:clr>
            <a:srgbClr val="FBAE40"/>
          </p15:clr>
        </p15:guide>
        <p15:guide id="9" pos="1778" userDrawn="1">
          <p15:clr>
            <a:srgbClr val="FBAE40"/>
          </p15:clr>
        </p15:guide>
        <p15:guide id="10" pos="1803" userDrawn="1">
          <p15:clr>
            <a:srgbClr val="FBAE40"/>
          </p15:clr>
        </p15:guide>
        <p15:guide id="11" orient="horz" pos="1187" userDrawn="1">
          <p15:clr>
            <a:srgbClr val="FBAE40"/>
          </p15:clr>
        </p15:guide>
        <p15:guide id="12" orient="horz" pos="5575"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ahmen ac5">
            <a:extLst>
              <a:ext uri="{FF2B5EF4-FFF2-40B4-BE49-F238E27FC236}">
                <a16:creationId xmlns:a16="http://schemas.microsoft.com/office/drawing/2014/main" id="{D197403E-90B0-4CD7-A970-7B779B8C837C}"/>
              </a:ext>
            </a:extLst>
          </p:cNvPr>
          <p:cNvSpPr/>
          <p:nvPr userDrawn="1"/>
        </p:nvSpPr>
        <p:spPr>
          <a:xfrm>
            <a:off x="0" y="0"/>
            <a:ext cx="6858000" cy="9906000"/>
          </a:xfrm>
          <a:prstGeom prst="frame">
            <a:avLst>
              <a:gd name="adj1" fmla="val 2130"/>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7">
              <a:solidFill>
                <a:schemeClr val="tx1"/>
              </a:solidFill>
            </a:endParaRPr>
          </a:p>
        </p:txBody>
      </p:sp>
      <p:sp>
        <p:nvSpPr>
          <p:cNvPr id="2" name="Title placeholder"/>
          <p:cNvSpPr>
            <a:spLocks noGrp="1"/>
          </p:cNvSpPr>
          <p:nvPr>
            <p:ph type="title"/>
          </p:nvPr>
        </p:nvSpPr>
        <p:spPr>
          <a:xfrm>
            <a:off x="473079" y="208958"/>
            <a:ext cx="5994333" cy="624277"/>
          </a:xfrm>
          <a:prstGeom prst="rect">
            <a:avLst/>
          </a:prstGeom>
        </p:spPr>
        <p:txBody>
          <a:bodyPr vert="horz" lIns="72000" tIns="36000" rIns="72000" bIns="36000" rtlCol="0" anchor="t" anchorCtr="0">
            <a:noAutofit/>
          </a:bodyPr>
          <a:lstStyle/>
          <a:p>
            <a:r>
              <a:rPr lang="de-DE"/>
              <a:t>Slide Title</a:t>
            </a:r>
            <a:endParaRPr lang="en-US"/>
          </a:p>
        </p:txBody>
      </p:sp>
      <p:sp>
        <p:nvSpPr>
          <p:cNvPr id="3" name="Text placeholder"/>
          <p:cNvSpPr>
            <a:spLocks noGrp="1"/>
          </p:cNvSpPr>
          <p:nvPr>
            <p:ph type="body" idx="1"/>
          </p:nvPr>
        </p:nvSpPr>
        <p:spPr>
          <a:xfrm>
            <a:off x="426357" y="1091571"/>
            <a:ext cx="5999649" cy="8190910"/>
          </a:xfrm>
          <a:prstGeom prst="rect">
            <a:avLst/>
          </a:prstGeom>
        </p:spPr>
        <p:txBody>
          <a:bodyPr vert="horz" lIns="72000" tIns="36000" rIns="72000" bIns="36000" rtlCol="0">
            <a:noAutofit/>
          </a:bodyPr>
          <a:lstStyle/>
          <a:p>
            <a:pPr lvl="0"/>
            <a:r>
              <a:rPr lang="en-US"/>
              <a:t>Text first level</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p:cNvSpPr>
            <a:spLocks noGrp="1"/>
          </p:cNvSpPr>
          <p:nvPr>
            <p:ph type="sldNum" sz="quarter" idx="4"/>
          </p:nvPr>
        </p:nvSpPr>
        <p:spPr>
          <a:xfrm>
            <a:off x="6473877" y="208955"/>
            <a:ext cx="206070" cy="416000"/>
          </a:xfrm>
          <a:prstGeom prst="rect">
            <a:avLst/>
          </a:prstGeom>
        </p:spPr>
        <p:txBody>
          <a:bodyPr vert="horz" wrap="square" lIns="36000" tIns="36000" rIns="36000" bIns="36000" rtlCol="0" anchor="ctr">
            <a:noAutofit/>
          </a:bodyPr>
          <a:lstStyle>
            <a:lvl1pPr algn="l">
              <a:defRPr sz="569" b="0">
                <a:solidFill>
                  <a:schemeClr val="tx1"/>
                </a:solidFill>
                <a:latin typeface="+mn-lt"/>
              </a:defRPr>
            </a:lvl1pPr>
          </a:lstStyle>
          <a:p>
            <a:fld id="{0F93E2AF-52FA-49AE-99E6-1B1ECCFCFE2D}" type="slidenum">
              <a:rPr lang="en-US" smtClean="0"/>
              <a:pPr/>
              <a:t>‹#›</a:t>
            </a:fld>
            <a:endParaRPr lang="en-US"/>
          </a:p>
        </p:txBody>
      </p:sp>
      <p:pic>
        <p:nvPicPr>
          <p:cNvPr id="4" name="Grafik 3"/>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04057" y="208958"/>
            <a:ext cx="269021" cy="195228"/>
          </a:xfrm>
          <a:prstGeom prst="rect">
            <a:avLst/>
          </a:prstGeom>
        </p:spPr>
      </p:pic>
      <p:pic>
        <p:nvPicPr>
          <p:cNvPr id="6" name="Grafik 5"/>
          <p:cNvPicPr>
            <a:picLocks noChangeAspect="1"/>
          </p:cNvPicPr>
          <p:nvPr userDrawn="1"/>
        </p:nvPicPr>
        <p:blipFill>
          <a:blip r:embed="rId15"/>
          <a:stretch>
            <a:fillRect/>
          </a:stretch>
        </p:blipFill>
        <p:spPr>
          <a:xfrm>
            <a:off x="3271955" y="9326006"/>
            <a:ext cx="314089" cy="268234"/>
          </a:xfrm>
          <a:prstGeom prst="rect">
            <a:avLst/>
          </a:prstGeom>
        </p:spPr>
      </p:pic>
    </p:spTree>
    <p:extLst>
      <p:ext uri="{BB962C8B-B14F-4D97-AF65-F5344CB8AC3E}">
        <p14:creationId xmlns:p14="http://schemas.microsoft.com/office/powerpoint/2010/main" val="3411652122"/>
      </p:ext>
    </p:extLst>
  </p:cSld>
  <p:clrMap bg1="lt1" tx1="dk1" bg2="lt2" tx2="dk2" accent1="accent1" accent2="accent2" accent3="accent3" accent4="accent4" accent5="accent5" accent6="accent6" hlink="hlink" folHlink="folHlink"/>
  <p:sldLayoutIdLst>
    <p:sldLayoutId id="2147483661" r:id="rId1"/>
    <p:sldLayoutId id="2147483708" r:id="rId2"/>
    <p:sldLayoutId id="2147483711" r:id="rId3"/>
    <p:sldLayoutId id="2147483712" r:id="rId4"/>
    <p:sldLayoutId id="2147483666" r:id="rId5"/>
    <p:sldLayoutId id="2147483719" r:id="rId6"/>
    <p:sldLayoutId id="2147483676" r:id="rId7"/>
    <p:sldLayoutId id="2147483654" r:id="rId8"/>
    <p:sldLayoutId id="2147483679" r:id="rId9"/>
    <p:sldLayoutId id="2147483709" r:id="rId10"/>
    <p:sldLayoutId id="2147483720" r:id="rId11"/>
    <p:sldLayoutId id="2147483721" r:id="rId12"/>
  </p:sldLayoutIdLst>
  <p:hf hdr="0" dt="0"/>
  <p:txStyles>
    <p:title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p:titleStyle>
    <p:bodyStyle>
      <a:lvl1pPr marL="98716" indent="-98716" algn="l" defTabSz="557185" rtl="0" eaLnBrk="1" latinLnBrk="0" hangingPunct="1">
        <a:spcBef>
          <a:spcPts val="823"/>
        </a:spcBef>
        <a:buClr>
          <a:schemeClr val="bg2"/>
        </a:buClr>
        <a:buSzPct val="100000"/>
        <a:buFontTx/>
        <a:buBlip>
          <a:blip r:embed="rId16"/>
        </a:buBlip>
        <a:defRPr sz="894" kern="1200">
          <a:solidFill>
            <a:schemeClr val="tx1"/>
          </a:solidFill>
          <a:latin typeface="+mn-lt"/>
          <a:ea typeface="+mn-ea"/>
          <a:cs typeface="Arial" panose="020B0604020202020204" pitchFamily="34" charset="0"/>
        </a:defRPr>
      </a:lvl1pPr>
      <a:lvl2pPr marL="197433" indent="-98716" algn="l" defTabSz="557185" rtl="0" eaLnBrk="1" latinLnBrk="0" hangingPunct="1">
        <a:spcBef>
          <a:spcPts val="548"/>
        </a:spcBef>
        <a:buClrTx/>
        <a:buSzPct val="100000"/>
        <a:buFont typeface="Opel Sans Condensed" panose="020B0503030403020304" pitchFamily="34" charset="0"/>
        <a:buChar char="–"/>
        <a:defRPr sz="894" kern="1200">
          <a:solidFill>
            <a:schemeClr val="tx1"/>
          </a:solidFill>
          <a:latin typeface="+mn-lt"/>
          <a:ea typeface="+mn-ea"/>
          <a:cs typeface="Arial" panose="020B0604020202020204" pitchFamily="34" charset="0"/>
        </a:defRPr>
      </a:lvl2pPr>
      <a:lvl3pPr marL="296149" indent="-98716" algn="l" defTabSz="557185" rtl="0" eaLnBrk="1" latinLnBrk="0" hangingPunct="1">
        <a:spcBef>
          <a:spcPts val="366"/>
        </a:spcBef>
        <a:buClrTx/>
        <a:buSzPct val="100000"/>
        <a:buFont typeface="Opel Sans Condensed" panose="020B0503030403020304" pitchFamily="34" charset="0"/>
        <a:buChar char="–"/>
        <a:defRPr sz="894" kern="1200">
          <a:solidFill>
            <a:schemeClr val="tx1"/>
          </a:solidFill>
          <a:latin typeface="+mn-lt"/>
          <a:ea typeface="+mn-ea"/>
          <a:cs typeface="Arial" panose="020B0604020202020204" pitchFamily="34" charset="0"/>
        </a:defRPr>
      </a:lvl3pPr>
      <a:lvl4pPr marL="394865" indent="-98716" algn="l" defTabSz="557185" rtl="0" eaLnBrk="1" latinLnBrk="0" hangingPunct="1">
        <a:spcBef>
          <a:spcPts val="275"/>
        </a:spcBef>
        <a:buClrTx/>
        <a:buSzPct val="100000"/>
        <a:buFont typeface="Opel Sans Condensed" panose="020B0503030403020304" pitchFamily="34" charset="0"/>
        <a:buChar char="–"/>
        <a:defRPr sz="813" kern="1200">
          <a:solidFill>
            <a:schemeClr val="tx1"/>
          </a:solidFill>
          <a:latin typeface="+mn-lt"/>
          <a:ea typeface="+mn-ea"/>
          <a:cs typeface="Arial" panose="020B0604020202020204" pitchFamily="34" charset="0"/>
        </a:defRPr>
      </a:lvl4pPr>
      <a:lvl5pPr marL="493582" indent="-98716" algn="l" defTabSz="557185" rtl="0" eaLnBrk="1" latinLnBrk="0" hangingPunct="1">
        <a:spcBef>
          <a:spcPts val="275"/>
        </a:spcBef>
        <a:buClrTx/>
        <a:buSzPct val="100000"/>
        <a:buFont typeface="Opel Sans Condensed" panose="020B0503030403020304" pitchFamily="34" charset="0"/>
        <a:buChar char="–"/>
        <a:defRPr sz="813" kern="1200">
          <a:solidFill>
            <a:schemeClr val="tx1"/>
          </a:solidFill>
          <a:latin typeface="+mn-lt"/>
          <a:ea typeface="+mn-ea"/>
          <a:cs typeface="Arial" panose="020B0604020202020204" pitchFamily="34" charset="0"/>
        </a:defRPr>
      </a:lvl5pPr>
      <a:lvl6pPr marL="1532259" indent="-139297" algn="l" defTabSz="557185" rtl="0" eaLnBrk="1" latinLnBrk="0" hangingPunct="1">
        <a:spcBef>
          <a:spcPct val="20000"/>
        </a:spcBef>
        <a:buFont typeface="Arial" panose="020B0604020202020204" pitchFamily="34" charset="0"/>
        <a:buChar char="•"/>
        <a:defRPr sz="1219" kern="1200">
          <a:solidFill>
            <a:schemeClr val="tx1"/>
          </a:solidFill>
          <a:latin typeface="+mn-lt"/>
          <a:ea typeface="+mn-ea"/>
          <a:cs typeface="+mn-cs"/>
        </a:defRPr>
      </a:lvl6pPr>
      <a:lvl7pPr marL="1810851" indent="-139297" algn="l" defTabSz="557185" rtl="0" eaLnBrk="1" latinLnBrk="0" hangingPunct="1">
        <a:spcBef>
          <a:spcPct val="20000"/>
        </a:spcBef>
        <a:buFont typeface="Arial" panose="020B0604020202020204" pitchFamily="34" charset="0"/>
        <a:buChar char="•"/>
        <a:defRPr sz="1219" kern="1200">
          <a:solidFill>
            <a:schemeClr val="tx1"/>
          </a:solidFill>
          <a:latin typeface="+mn-lt"/>
          <a:ea typeface="+mn-ea"/>
          <a:cs typeface="+mn-cs"/>
        </a:defRPr>
      </a:lvl7pPr>
      <a:lvl8pPr marL="2089444" indent="-139297" algn="l" defTabSz="557185" rtl="0" eaLnBrk="1" latinLnBrk="0" hangingPunct="1">
        <a:spcBef>
          <a:spcPct val="20000"/>
        </a:spcBef>
        <a:buFont typeface="Arial" panose="020B0604020202020204" pitchFamily="34" charset="0"/>
        <a:buChar char="•"/>
        <a:defRPr sz="1219" kern="1200">
          <a:solidFill>
            <a:schemeClr val="tx1"/>
          </a:solidFill>
          <a:latin typeface="+mn-lt"/>
          <a:ea typeface="+mn-ea"/>
          <a:cs typeface="+mn-cs"/>
        </a:defRPr>
      </a:lvl8pPr>
      <a:lvl9pPr marL="2368036" indent="-139297" algn="l" defTabSz="557185" rtl="0" eaLnBrk="1" latinLnBrk="0" hangingPunct="1">
        <a:spcBef>
          <a:spcPct val="20000"/>
        </a:spcBef>
        <a:buFont typeface="Arial" panose="020B0604020202020204" pitchFamily="34" charset="0"/>
        <a:buChar char="•"/>
        <a:defRPr sz="1219" kern="1200">
          <a:solidFill>
            <a:schemeClr val="tx1"/>
          </a:solidFill>
          <a:latin typeface="+mn-lt"/>
          <a:ea typeface="+mn-ea"/>
          <a:cs typeface="+mn-cs"/>
        </a:defRPr>
      </a:lvl9pPr>
    </p:bodyStyle>
    <p:otherStyle>
      <a:defPPr>
        <a:defRPr lang="en-US"/>
      </a:defPPr>
      <a:lvl1pPr marL="0" algn="l" defTabSz="557185" rtl="0" eaLnBrk="1" latinLnBrk="0" hangingPunct="1">
        <a:defRPr sz="731" kern="1200">
          <a:solidFill>
            <a:schemeClr val="tx1"/>
          </a:solidFill>
          <a:latin typeface="+mn-lt"/>
          <a:ea typeface="+mn-ea"/>
          <a:cs typeface="+mn-cs"/>
        </a:defRPr>
      </a:lvl1pPr>
      <a:lvl2pPr marL="278592" algn="l" defTabSz="557185" rtl="0" eaLnBrk="1" latinLnBrk="0" hangingPunct="1">
        <a:defRPr sz="731" kern="1200">
          <a:solidFill>
            <a:schemeClr val="tx1"/>
          </a:solidFill>
          <a:latin typeface="+mn-lt"/>
          <a:ea typeface="+mn-ea"/>
          <a:cs typeface="+mn-cs"/>
        </a:defRPr>
      </a:lvl2pPr>
      <a:lvl3pPr marL="557185" algn="l" defTabSz="557185" rtl="0" eaLnBrk="1" latinLnBrk="0" hangingPunct="1">
        <a:defRPr sz="731" kern="1200">
          <a:solidFill>
            <a:schemeClr val="tx1"/>
          </a:solidFill>
          <a:latin typeface="+mn-lt"/>
          <a:ea typeface="+mn-ea"/>
          <a:cs typeface="+mn-cs"/>
        </a:defRPr>
      </a:lvl3pPr>
      <a:lvl4pPr marL="835777" algn="l" defTabSz="557185" rtl="0" eaLnBrk="1" latinLnBrk="0" hangingPunct="1">
        <a:defRPr sz="731" kern="1200">
          <a:solidFill>
            <a:schemeClr val="tx1"/>
          </a:solidFill>
          <a:latin typeface="+mn-lt"/>
          <a:ea typeface="+mn-ea"/>
          <a:cs typeface="+mn-cs"/>
        </a:defRPr>
      </a:lvl4pPr>
      <a:lvl5pPr marL="1114370" algn="l" defTabSz="557185" rtl="0" eaLnBrk="1" latinLnBrk="0" hangingPunct="1">
        <a:defRPr sz="731" kern="1200">
          <a:solidFill>
            <a:schemeClr val="tx1"/>
          </a:solidFill>
          <a:latin typeface="+mn-lt"/>
          <a:ea typeface="+mn-ea"/>
          <a:cs typeface="+mn-cs"/>
        </a:defRPr>
      </a:lvl5pPr>
      <a:lvl6pPr marL="1392962" algn="l" defTabSz="557185" rtl="0" eaLnBrk="1" hangingPunct="1">
        <a:defRPr sz="731" kern="1200">
          <a:solidFill>
            <a:schemeClr val="tx1"/>
          </a:solidFill>
          <a:latin typeface="+mn-lt"/>
          <a:ea typeface="+mn-ea"/>
          <a:cs typeface="+mn-cs"/>
        </a:defRPr>
      </a:lvl6pPr>
      <a:lvl7pPr marL="1671555" algn="l" defTabSz="557185" rtl="0" eaLnBrk="1" latinLnBrk="0" hangingPunct="1">
        <a:defRPr sz="731" kern="1200">
          <a:solidFill>
            <a:schemeClr val="tx1"/>
          </a:solidFill>
          <a:latin typeface="+mn-lt"/>
          <a:ea typeface="+mn-ea"/>
          <a:cs typeface="+mn-cs"/>
        </a:defRPr>
      </a:lvl7pPr>
      <a:lvl8pPr marL="1950147" algn="l" defTabSz="557185" rtl="0" eaLnBrk="1" latinLnBrk="0" hangingPunct="1">
        <a:defRPr sz="731" kern="1200">
          <a:solidFill>
            <a:schemeClr val="tx1"/>
          </a:solidFill>
          <a:latin typeface="+mn-lt"/>
          <a:ea typeface="+mn-ea"/>
          <a:cs typeface="+mn-cs"/>
        </a:defRPr>
      </a:lvl8pPr>
      <a:lvl9pPr marL="2228739" algn="l" defTabSz="557185" rtl="0" eaLnBrk="1" latinLnBrk="0" hangingPunct="1">
        <a:defRPr sz="73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4" userDrawn="1">
          <p15:clr>
            <a:srgbClr val="F26B43"/>
          </p15:clr>
        </p15:guide>
        <p15:guide id="3" orient="horz" pos="5414" userDrawn="1">
          <p15:clr>
            <a:srgbClr val="F26B43"/>
          </p15:clr>
        </p15:guide>
        <p15:guide id="5" orient="horz" pos="826" userDrawn="1">
          <p15:clr>
            <a:srgbClr val="547EBF"/>
          </p15:clr>
        </p15:guide>
        <p15:guide id="8" orient="horz" pos="132" userDrawn="1">
          <p15:clr>
            <a:srgbClr val="547EBF"/>
          </p15:clr>
        </p15:guide>
        <p15:guide id="9" orient="horz" pos="303" userDrawn="1">
          <p15:clr>
            <a:srgbClr val="547EBF"/>
          </p15:clr>
        </p15:guide>
        <p15:guide id="10" pos="2160" userDrawn="1">
          <p15:clr>
            <a:srgbClr val="F26B43"/>
          </p15:clr>
        </p15:guide>
        <p15:guide id="11" pos="298" userDrawn="1">
          <p15:clr>
            <a:srgbClr val="F26B43"/>
          </p15:clr>
        </p15:guide>
        <p15:guide id="12" pos="4022" userDrawn="1">
          <p15:clr>
            <a:srgbClr val="F26B43"/>
          </p15:clr>
        </p15:guide>
        <p15:guide id="13" pos="4048" userDrawn="1">
          <p15:clr>
            <a:srgbClr val="F26B43"/>
          </p15:clr>
        </p15:guide>
        <p15:guide id="14" pos="272" userDrawn="1">
          <p15:clr>
            <a:srgbClr val="F26B43"/>
          </p15:clr>
        </p15:guide>
        <p15:guide id="15" orient="horz" pos="687"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6.jpe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23.png"/><Relationship Id="rId10" Type="http://schemas.openxmlformats.org/officeDocument/2006/relationships/image" Target="../media/image20.png"/><Relationship Id="rId4" Type="http://schemas.openxmlformats.org/officeDocument/2006/relationships/image" Target="../media/image22.png"/><Relationship Id="rId9" Type="http://schemas.openxmlformats.org/officeDocument/2006/relationships/image" Target="../media/image26.tiff"/></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972018" y="992560"/>
            <a:ext cx="4913963" cy="2089033"/>
          </a:xfrm>
          <a:prstGeom prst="rect">
            <a:avLst/>
          </a:prstGeom>
          <a:noFill/>
        </p:spPr>
        <p:txBody>
          <a:bodyPr wrap="square" rtlCol="0">
            <a:spAutoFit/>
          </a:bodyPr>
          <a:lstStyle/>
          <a:p>
            <a:endParaRPr lang="fr-FR" sz="2275" dirty="0">
              <a:latin typeface="Opel Next" panose="020B0303020204020204" pitchFamily="34" charset="0"/>
            </a:endParaRPr>
          </a:p>
          <a:p>
            <a:endParaRPr lang="fr-FR" sz="2275" dirty="0">
              <a:latin typeface="Opel Next" panose="020B0303020204020204" pitchFamily="34" charset="0"/>
            </a:endParaRPr>
          </a:p>
          <a:p>
            <a:r>
              <a:rPr lang="en-GB" sz="2275" b="1" dirty="0">
                <a:latin typeface="Opel Next" panose="020B0303020204020204" pitchFamily="34" charset="0"/>
              </a:rPr>
              <a:t>New Opel Astra </a:t>
            </a:r>
            <a:r>
              <a:rPr lang="en-GB" sz="2275" b="1" dirty="0" smtClean="0">
                <a:latin typeface="Opel Next" panose="020B0303020204020204" pitchFamily="34" charset="0"/>
              </a:rPr>
              <a:t>Electric</a:t>
            </a:r>
            <a:endParaRPr lang="en-GB" sz="2275" b="1" dirty="0">
              <a:latin typeface="Opel Next" panose="020B0303020204020204" pitchFamily="34" charset="0"/>
            </a:endParaRPr>
          </a:p>
          <a:p>
            <a:endParaRPr lang="en-GB" sz="1600" b="1" dirty="0">
              <a:latin typeface="Opel Next" panose="020B0303020204020204" pitchFamily="34" charset="0"/>
            </a:endParaRPr>
          </a:p>
          <a:p>
            <a:r>
              <a:rPr lang="en-GB" sz="2275" b="1" dirty="0">
                <a:latin typeface="+mj-lt"/>
              </a:rPr>
              <a:t>ADDITIONAL</a:t>
            </a:r>
            <a:r>
              <a:rPr lang="en-GB" sz="2275" dirty="0">
                <a:latin typeface="Opel Next Light" panose="020B0303020204020204" pitchFamily="34" charset="0"/>
              </a:rPr>
              <a:t> HANDOVER BOOKLET</a:t>
            </a:r>
          </a:p>
          <a:p>
            <a:endParaRPr lang="en-GB" sz="2275" b="1" dirty="0">
              <a:latin typeface="Opel Next" panose="020B0303020204020204" pitchFamily="34" charset="0"/>
            </a:endParaRPr>
          </a:p>
        </p:txBody>
      </p:sp>
      <p:sp>
        <p:nvSpPr>
          <p:cNvPr id="4" name="ZoneTexte 3">
            <a:extLst>
              <a:ext uri="{FF2B5EF4-FFF2-40B4-BE49-F238E27FC236}">
                <a16:creationId xmlns:a16="http://schemas.microsoft.com/office/drawing/2014/main" id="{E2C2277A-E8AA-409B-9FF0-6D1268E0C06F}"/>
              </a:ext>
            </a:extLst>
          </p:cNvPr>
          <p:cNvSpPr txBox="1"/>
          <p:nvPr/>
        </p:nvSpPr>
        <p:spPr>
          <a:xfrm>
            <a:off x="972018" y="2998297"/>
            <a:ext cx="1728192" cy="307777"/>
          </a:xfrm>
          <a:prstGeom prst="rect">
            <a:avLst/>
          </a:prstGeom>
          <a:noFill/>
        </p:spPr>
        <p:txBody>
          <a:bodyPr wrap="square" rtlCol="0">
            <a:spAutoFit/>
          </a:bodyPr>
          <a:lstStyle/>
          <a:p>
            <a:r>
              <a:rPr lang="fr-FR" sz="1400" b="1" err="1">
                <a:latin typeface="+mj-lt"/>
              </a:rPr>
              <a:t>June</a:t>
            </a:r>
            <a:r>
              <a:rPr lang="fr-FR" sz="1400" b="1">
                <a:latin typeface="+mj-lt"/>
              </a:rPr>
              <a:t> 2023</a:t>
            </a:r>
          </a:p>
        </p:txBody>
      </p:sp>
      <p:sp>
        <p:nvSpPr>
          <p:cNvPr id="8" name="Title 7"/>
          <p:cNvSpPr>
            <a:spLocks noGrp="1"/>
          </p:cNvSpPr>
          <p:nvPr>
            <p:ph type="title"/>
          </p:nvPr>
        </p:nvSpPr>
        <p:spPr>
          <a:xfrm>
            <a:off x="476672" y="232188"/>
            <a:ext cx="6172200" cy="544348"/>
          </a:xfrm>
        </p:spPr>
        <p:txBody>
          <a:bodyPr/>
          <a:lstStyle/>
          <a:p>
            <a:r>
              <a:rPr lang="en-GB" sz="1400" b="1">
                <a:latin typeface="Opel Next" panose="020B0303020204020204" pitchFamily="34" charset="0"/>
              </a:rPr>
              <a:t>ADDITIONAL</a:t>
            </a:r>
            <a:r>
              <a:rPr lang="en-GB" sz="1400">
                <a:latin typeface="Opel Next Light" panose="020B0303020204020204" pitchFamily="34" charset="0"/>
              </a:rPr>
              <a:t> HANDOVER BOOKLET</a:t>
            </a:r>
            <a:br>
              <a:rPr lang="en-GB" sz="1400">
                <a:latin typeface="Opel Next Light" panose="020B0303020204020204" pitchFamily="34" charset="0"/>
              </a:rPr>
            </a:br>
            <a:endParaRPr lang="en-GB"/>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038" y="4376936"/>
            <a:ext cx="4813468" cy="2503546"/>
          </a:xfrm>
          <a:prstGeom prst="rect">
            <a:avLst/>
          </a:prstGeom>
        </p:spPr>
      </p:pic>
    </p:spTree>
    <p:extLst>
      <p:ext uri="{BB962C8B-B14F-4D97-AF65-F5344CB8AC3E}">
        <p14:creationId xmlns:p14="http://schemas.microsoft.com/office/powerpoint/2010/main" val="40383585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87" name="Picture 3" descr="T:\7 Equipes\BU communication &amp; pédagogie\Jeremie\PROJETS\Peugeot Fiche mise en main T91- D130377\sources\yu.png"/>
          <p:cNvPicPr>
            <a:picLocks noChangeAspect="1" noChangeArrowheads="1"/>
          </p:cNvPicPr>
          <p:nvPr/>
        </p:nvPicPr>
        <p:blipFill>
          <a:blip r:embed="rId3" cstate="print"/>
          <a:stretch>
            <a:fillRect/>
          </a:stretch>
        </p:blipFill>
        <p:spPr bwMode="auto">
          <a:xfrm>
            <a:off x="554508" y="3103284"/>
            <a:ext cx="817245" cy="414324"/>
          </a:xfrm>
          <a:prstGeom prst="rect">
            <a:avLst/>
          </a:prstGeom>
          <a:noFill/>
        </p:spPr>
      </p:pic>
      <p:sp>
        <p:nvSpPr>
          <p:cNvPr id="88" name="Ellipse 87"/>
          <p:cNvSpPr/>
          <p:nvPr/>
        </p:nvSpPr>
        <p:spPr>
          <a:xfrm>
            <a:off x="828914" y="3182441"/>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4" name="Rectangle 53"/>
          <p:cNvSpPr/>
          <p:nvPr/>
        </p:nvSpPr>
        <p:spPr>
          <a:xfrm>
            <a:off x="846532" y="333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dirty="0">
                <a:solidFill>
                  <a:schemeClr val="tx1"/>
                </a:solidFill>
                <a:latin typeface="Opel Next Light" panose="020B0303020204020204" pitchFamily="34" charset="0"/>
              </a:rPr>
              <a:t>Strictly confidential document reserved for Opel network internal use</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3</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5184576" cy="948978"/>
          </a:xfrm>
          <a:prstGeom prst="rect">
            <a:avLst/>
          </a:prstGeom>
          <a:noFill/>
        </p:spPr>
        <p:txBody>
          <a:bodyPr wrap="square" lIns="91440" tIns="45720" rIns="91440" bIns="45720" rtlCol="0" anchor="t">
            <a:spAutoFit/>
          </a:bodyPr>
          <a:lstStyle/>
          <a:p>
            <a:r>
              <a:rPr lang="en-GB" sz="1800" b="1" dirty="0">
                <a:latin typeface="Opel Next" panose="020B0303020204020204" pitchFamily="34" charset="0"/>
              </a:rPr>
              <a:t>New Opel Astra Electric</a:t>
            </a:r>
          </a:p>
          <a:p>
            <a:r>
              <a:rPr lang="fr-FR" sz="1800" dirty="0" smtClean="0"/>
              <a:t>INSTRUMENT </a:t>
            </a:r>
            <a:r>
              <a:rPr lang="fr-FR" sz="1800" dirty="0"/>
              <a:t>/ INFOTAINMENT / INFO DISPLAYS</a:t>
            </a:r>
          </a:p>
          <a:p>
            <a:r>
              <a:rPr lang="en-GB" sz="1800" dirty="0">
                <a:latin typeface="Opel Next" panose="020B0303020204020204" pitchFamily="34" charset="0"/>
              </a:rPr>
              <a:t>	</a:t>
            </a:r>
          </a:p>
        </p:txBody>
      </p:sp>
      <p:sp>
        <p:nvSpPr>
          <p:cNvPr id="10" name="Rectangle 9">
            <a:extLst>
              <a:ext uri="{FF2B5EF4-FFF2-40B4-BE49-F238E27FC236}">
                <a16:creationId xmlns:a16="http://schemas.microsoft.com/office/drawing/2014/main" id="{E1A14A47-12FB-A36D-9926-7DC9E2D8907D}"/>
              </a:ext>
            </a:extLst>
          </p:cNvPr>
          <p:cNvSpPr/>
          <p:nvPr/>
        </p:nvSpPr>
        <p:spPr>
          <a:xfrm>
            <a:off x="1726802" y="3491211"/>
            <a:ext cx="4699398" cy="230832"/>
          </a:xfrm>
          <a:prstGeom prst="rect">
            <a:avLst/>
          </a:prstGeom>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900" b="1">
                <a:latin typeface="Opel Next"/>
              </a:rPr>
              <a:t>Vehicle braking</a:t>
            </a:r>
            <a:endParaRPr lang="en-GB" sz="900">
              <a:latin typeface="Opel Next"/>
            </a:endParaRPr>
          </a:p>
        </p:txBody>
      </p:sp>
      <p:sp>
        <p:nvSpPr>
          <p:cNvPr id="27" name="Rectangle 26"/>
          <p:cNvSpPr/>
          <p:nvPr/>
        </p:nvSpPr>
        <p:spPr>
          <a:xfrm>
            <a:off x="1726802" y="3761522"/>
            <a:ext cx="4527541" cy="1015663"/>
          </a:xfrm>
          <a:prstGeom prst="rect">
            <a:avLst/>
          </a:prstGeom>
        </p:spPr>
        <p:txBody>
          <a:bodyPr wrap="square" lIns="91440" tIns="45720" rIns="91440" bIns="45720" anchor="t">
            <a:spAutoFit/>
          </a:bodyPr>
          <a:lstStyle/>
          <a:p>
            <a:pPr marR="0" lvl="0" defTabSz="914400" rtl="0" eaLnBrk="1" fontAlgn="auto" latinLnBrk="0" hangingPunct="1">
              <a:lnSpc>
                <a:spcPct val="100000"/>
              </a:lnSpc>
              <a:spcBef>
                <a:spcPts val="0"/>
              </a:spcBef>
              <a:spcAft>
                <a:spcPts val="0"/>
              </a:spcAft>
              <a:buClrTx/>
              <a:buSzTx/>
              <a:tabLst/>
              <a:defRPr/>
            </a:pPr>
            <a:r>
              <a:rPr lang="en-GB" sz="1000" b="1" dirty="0"/>
              <a:t>Show </a:t>
            </a:r>
            <a:r>
              <a:rPr lang="en-GB" sz="1000" dirty="0"/>
              <a:t>the customer the graph that highlights electricity consumption, detailing:</a:t>
            </a:r>
          </a:p>
          <a:p>
            <a:pPr marR="0" lvl="0" defTabSz="914400" rtl="0" eaLnBrk="1" fontAlgn="auto" latinLnBrk="0" hangingPunct="1">
              <a:lnSpc>
                <a:spcPct val="100000"/>
              </a:lnSpc>
              <a:spcBef>
                <a:spcPts val="0"/>
              </a:spcBef>
              <a:spcAft>
                <a:spcPts val="0"/>
              </a:spcAft>
              <a:buClrTx/>
              <a:buSzTx/>
              <a:tabLst/>
              <a:defRPr/>
            </a:pPr>
            <a:endParaRPr lang="en-GB" sz="1000" b="1" dirty="0"/>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t>Average power consumption (kWh/100km) on current trip and historical figures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t>Energy consumed from the traction battery – blue graph</a:t>
            </a:r>
          </a:p>
          <a:p>
            <a:pPr marL="171450" indent="-171450" defTabSz="914400">
              <a:buFont typeface="Arial" panose="020B0604020202020204" pitchFamily="34" charset="0"/>
              <a:buChar char="•"/>
              <a:defRPr/>
            </a:pPr>
            <a:r>
              <a:rPr lang="en-GB" sz="1000" dirty="0"/>
              <a:t>Energy regenerated during deceleration and braking to replenish battery – green graph </a:t>
            </a:r>
          </a:p>
        </p:txBody>
      </p:sp>
      <p:grpSp>
        <p:nvGrpSpPr>
          <p:cNvPr id="29" name="Group 28"/>
          <p:cNvGrpSpPr/>
          <p:nvPr/>
        </p:nvGrpSpPr>
        <p:grpSpPr>
          <a:xfrm>
            <a:off x="5665147" y="7021638"/>
            <a:ext cx="287058" cy="267560"/>
            <a:chOff x="2485758" y="4093237"/>
            <a:chExt cx="360000" cy="360000"/>
          </a:xfrm>
        </p:grpSpPr>
        <p:sp>
          <p:nvSpPr>
            <p:cNvPr id="32" name="Google Shape;427;p63"/>
            <p:cNvSpPr/>
            <p:nvPr/>
          </p:nvSpPr>
          <p:spPr>
            <a:xfrm>
              <a:off x="2485758" y="4093237"/>
              <a:ext cx="360000" cy="360000"/>
            </a:xfrm>
            <a:prstGeom prst="ellipse">
              <a:avLst/>
            </a:prstGeom>
            <a:solidFill>
              <a:schemeClr val="bg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rgbClr val="000000"/>
                </a:solidFill>
                <a:latin typeface="Arial"/>
                <a:ea typeface="Arial"/>
                <a:cs typeface="Arial"/>
                <a:sym typeface="Arial"/>
              </a:endParaRPr>
            </a:p>
          </p:txBody>
        </p:sp>
        <p:pic>
          <p:nvPicPr>
            <p:cNvPr id="33" name="Google Shape;449;p63"/>
            <p:cNvPicPr preferRelativeResize="0"/>
            <p:nvPr/>
          </p:nvPicPr>
          <p:blipFill>
            <a:blip r:embed="rId4">
              <a:alphaModFix/>
            </a:blip>
            <a:stretch>
              <a:fillRect/>
            </a:stretch>
          </p:blipFill>
          <p:spPr>
            <a:xfrm>
              <a:off x="2519261" y="4117420"/>
              <a:ext cx="308158" cy="308569"/>
            </a:xfrm>
            <a:prstGeom prst="rect">
              <a:avLst/>
            </a:prstGeom>
            <a:noFill/>
            <a:ln>
              <a:noFill/>
            </a:ln>
          </p:spPr>
        </p:pic>
      </p:grpSp>
      <p:sp>
        <p:nvSpPr>
          <p:cNvPr id="34" name="Rectangle 33"/>
          <p:cNvSpPr/>
          <p:nvPr/>
        </p:nvSpPr>
        <p:spPr>
          <a:xfrm>
            <a:off x="1726802" y="6778494"/>
            <a:ext cx="3827647" cy="1169551"/>
          </a:xfrm>
          <a:prstGeom prst="rect">
            <a:avLst/>
          </a:prstGeom>
        </p:spPr>
        <p:txBody>
          <a:bodyPr wrap="square" lIns="91440" tIns="45720" rIns="91440" bIns="45720" anchor="t">
            <a:spAutoFit/>
          </a:bodyPr>
          <a:lstStyle/>
          <a:p>
            <a:pPr marR="0" lvl="0" defTabSz="914400" rtl="0" eaLnBrk="1" fontAlgn="auto" latinLnBrk="0" hangingPunct="1">
              <a:lnSpc>
                <a:spcPct val="100000"/>
              </a:lnSpc>
              <a:spcBef>
                <a:spcPts val="0"/>
              </a:spcBef>
              <a:spcAft>
                <a:spcPts val="0"/>
              </a:spcAft>
              <a:buClrTx/>
              <a:buSzTx/>
              <a:tabLst/>
              <a:defRPr/>
            </a:pPr>
            <a:r>
              <a:rPr lang="en-GB" sz="1000" b="1">
                <a:latin typeface="Opel Next"/>
              </a:rPr>
              <a:t>Opel Connect</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a:p>
          <a:p>
            <a:pPr marR="0" lvl="0" defTabSz="914400" rtl="0" eaLnBrk="1" fontAlgn="auto" latinLnBrk="0" hangingPunct="1">
              <a:lnSpc>
                <a:spcPct val="100000"/>
              </a:lnSpc>
              <a:spcBef>
                <a:spcPts val="0"/>
              </a:spcBef>
              <a:spcAft>
                <a:spcPts val="0"/>
              </a:spcAft>
              <a:buClrTx/>
              <a:buSzTx/>
              <a:tabLst/>
              <a:defRPr/>
            </a:pPr>
            <a:r>
              <a:rPr lang="en-GB" sz="1000" b="1"/>
              <a:t>Explain </a:t>
            </a:r>
            <a:r>
              <a:rPr lang="en-GB" sz="1000"/>
              <a:t>that energy consumption data is available remotely via the “MyOpel” app.</a:t>
            </a:r>
          </a:p>
          <a:p>
            <a:pPr marR="0" lvl="0" defTabSz="914400" rtl="0" eaLnBrk="1" fontAlgn="auto" latinLnBrk="0" hangingPunct="1">
              <a:lnSpc>
                <a:spcPct val="100000"/>
              </a:lnSpc>
              <a:spcBef>
                <a:spcPts val="0"/>
              </a:spcBef>
              <a:spcAft>
                <a:spcPts val="0"/>
              </a:spcAft>
              <a:buClrTx/>
              <a:buSzTx/>
              <a:tabLst/>
              <a:defRPr/>
            </a:pPr>
            <a:endParaRPr lang="en-GB" sz="1000"/>
          </a:p>
          <a:p>
            <a:pPr marR="0" lvl="0" defTabSz="914400" rtl="0" eaLnBrk="1" fontAlgn="auto" latinLnBrk="0" hangingPunct="1">
              <a:lnSpc>
                <a:spcPct val="100000"/>
              </a:lnSpc>
              <a:spcBef>
                <a:spcPts val="0"/>
              </a:spcBef>
              <a:spcAft>
                <a:spcPts val="0"/>
              </a:spcAft>
              <a:buClrTx/>
              <a:buSzTx/>
              <a:tabLst/>
              <a:defRPr/>
            </a:pPr>
            <a:r>
              <a:rPr lang="en-GB" sz="1000" b="1"/>
              <a:t>Show</a:t>
            </a:r>
            <a:r>
              <a:rPr lang="en-GB" sz="1000"/>
              <a:t> the new Opel Connect feature of EV Trip Planner that is newly available.</a:t>
            </a:r>
          </a:p>
        </p:txBody>
      </p:sp>
      <p:grpSp>
        <p:nvGrpSpPr>
          <p:cNvPr id="39" name="Group 38"/>
          <p:cNvGrpSpPr/>
          <p:nvPr/>
        </p:nvGrpSpPr>
        <p:grpSpPr>
          <a:xfrm>
            <a:off x="5665147" y="7595340"/>
            <a:ext cx="288978" cy="278133"/>
            <a:chOff x="3740827" y="3448745"/>
            <a:chExt cx="360000" cy="360000"/>
          </a:xfrm>
        </p:grpSpPr>
        <p:sp>
          <p:nvSpPr>
            <p:cNvPr id="40" name="Google Shape;453;p63"/>
            <p:cNvSpPr/>
            <p:nvPr/>
          </p:nvSpPr>
          <p:spPr>
            <a:xfrm>
              <a:off x="3740827" y="3448745"/>
              <a:ext cx="360000" cy="360000"/>
            </a:xfrm>
            <a:prstGeom prst="ellipse">
              <a:avLst/>
            </a:prstGeom>
            <a:solidFill>
              <a:schemeClr val="bg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GB" sz="1400"/>
            </a:p>
          </p:txBody>
        </p:sp>
        <p:pic>
          <p:nvPicPr>
            <p:cNvPr id="41" name="Google Shape;454;p63"/>
            <p:cNvPicPr preferRelativeResize="0"/>
            <p:nvPr/>
          </p:nvPicPr>
          <p:blipFill>
            <a:blip r:embed="rId5">
              <a:alphaModFix/>
            </a:blip>
            <a:stretch>
              <a:fillRect/>
            </a:stretch>
          </p:blipFill>
          <p:spPr>
            <a:xfrm>
              <a:off x="3810071" y="3497854"/>
              <a:ext cx="219121" cy="280900"/>
            </a:xfrm>
            <a:prstGeom prst="rect">
              <a:avLst/>
            </a:prstGeom>
            <a:noFill/>
            <a:ln>
              <a:noFill/>
            </a:ln>
          </p:spPr>
        </p:pic>
      </p:grpSp>
      <p:pic>
        <p:nvPicPr>
          <p:cNvPr id="36" name="object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9750" y="2021321"/>
            <a:ext cx="4044743" cy="1414464"/>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2495" y="5107387"/>
            <a:ext cx="4041998" cy="1518036"/>
          </a:xfrm>
          <a:prstGeom prst="rect">
            <a:avLst/>
          </a:prstGeom>
        </p:spPr>
      </p:pic>
    </p:spTree>
    <p:extLst>
      <p:ext uri="{BB962C8B-B14F-4D97-AF65-F5344CB8AC3E}">
        <p14:creationId xmlns:p14="http://schemas.microsoft.com/office/powerpoint/2010/main" val="21693624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ZoneTexte 4">
            <a:extLst>
              <a:ext uri="{FF2B5EF4-FFF2-40B4-BE49-F238E27FC236}">
                <a16:creationId xmlns:a16="http://schemas.microsoft.com/office/drawing/2014/main" id="{A44B718D-A5E5-3CE0-E34C-7D4700B1659F}"/>
              </a:ext>
            </a:extLst>
          </p:cNvPr>
          <p:cNvSpPr txBox="1"/>
          <p:nvPr/>
        </p:nvSpPr>
        <p:spPr>
          <a:xfrm>
            <a:off x="1757668" y="8513936"/>
            <a:ext cx="4446961" cy="553998"/>
          </a:xfrm>
          <a:prstGeom prst="rect">
            <a:avLst/>
          </a:prstGeom>
          <a:noFill/>
        </p:spPr>
        <p:txBody>
          <a:bodyPr wrap="square" lIns="91440" tIns="45720" rIns="91440" bIns="45720" rtlCol="0" anchor="t">
            <a:spAutoFit/>
          </a:bodyPr>
          <a:lstStyle/>
          <a:p>
            <a:pPr>
              <a:defRPr/>
            </a:pPr>
            <a:r>
              <a:rPr lang="en-GB" sz="1000" b="1" dirty="0">
                <a:latin typeface="Opel Next"/>
              </a:rPr>
              <a:t>Towing Capacity</a:t>
            </a:r>
          </a:p>
          <a:p>
            <a:pPr>
              <a:defRPr/>
            </a:pPr>
            <a:r>
              <a:rPr lang="en-GB" sz="1000" b="1" dirty="0">
                <a:latin typeface="Opel Next Light"/>
              </a:rPr>
              <a:t>Explain </a:t>
            </a:r>
            <a:r>
              <a:rPr lang="en-GB" sz="1000" dirty="0">
                <a:latin typeface="Opel Next Light"/>
              </a:rPr>
              <a:t>that Astra electric has the capacity to tow up to</a:t>
            </a:r>
            <a:r>
              <a:rPr lang="en-GB" sz="1000" b="1" dirty="0">
                <a:latin typeface="Opel Next" panose="020B0303020204020204" pitchFamily="34" charset="0"/>
              </a:rPr>
              <a:t> 80kg</a:t>
            </a:r>
            <a:r>
              <a:rPr lang="en-GB" sz="1000" dirty="0">
                <a:latin typeface="Opel Next Light"/>
              </a:rPr>
              <a:t> </a:t>
            </a:r>
            <a:endParaRPr lang="en-GB" sz="1000" dirty="0">
              <a:latin typeface="Opel Next Light" panose="020B0303020204020204" pitchFamily="34" charset="0"/>
            </a:endParaRPr>
          </a:p>
          <a:p>
            <a:pPr>
              <a:defRPr/>
            </a:pPr>
            <a:endParaRPr lang="en-GB" sz="1000" b="1" dirty="0">
              <a:latin typeface="Opel Next Light" panose="020B0303020204020204" pitchFamily="34" charset="0"/>
            </a:endParaRPr>
          </a:p>
        </p:txBody>
      </p:sp>
      <p:sp>
        <p:nvSpPr>
          <p:cNvPr id="5" name="ZoneTexte 4">
            <a:extLst>
              <a:ext uri="{FF2B5EF4-FFF2-40B4-BE49-F238E27FC236}">
                <a16:creationId xmlns:a16="http://schemas.microsoft.com/office/drawing/2014/main" id="{A44B718D-A5E5-3CE0-E34C-7D4700B1659F}"/>
              </a:ext>
            </a:extLst>
          </p:cNvPr>
          <p:cNvSpPr txBox="1"/>
          <p:nvPr/>
        </p:nvSpPr>
        <p:spPr>
          <a:xfrm>
            <a:off x="1757669" y="1847807"/>
            <a:ext cx="4385016" cy="861774"/>
          </a:xfrm>
          <a:prstGeom prst="rect">
            <a:avLst/>
          </a:prstGeom>
          <a:noFill/>
        </p:spPr>
        <p:txBody>
          <a:bodyPr wrap="square" lIns="91440" tIns="45720" rIns="91440" bIns="45720" rtlCol="0" anchor="t">
            <a:spAutoFit/>
          </a:bodyPr>
          <a:lstStyle/>
          <a:p>
            <a:pPr>
              <a:defRPr/>
            </a:pPr>
            <a:r>
              <a:rPr lang="en-GB" sz="1000" b="1" dirty="0">
                <a:latin typeface="Opel Next"/>
              </a:rPr>
              <a:t>Driving Modes</a:t>
            </a:r>
          </a:p>
          <a:p>
            <a:pPr>
              <a:defRPr/>
            </a:pPr>
            <a:endParaRPr lang="en-GB" sz="1000" b="1" dirty="0">
              <a:latin typeface="Opel Next Light" panose="020B0303020204020204" pitchFamily="34" charset="0"/>
            </a:endParaRPr>
          </a:p>
          <a:p>
            <a:pPr>
              <a:defRPr/>
            </a:pPr>
            <a:r>
              <a:rPr lang="en-GB" sz="1000" b="1" dirty="0">
                <a:latin typeface="Opel Next Light"/>
              </a:rPr>
              <a:t>Explain</a:t>
            </a:r>
            <a:r>
              <a:rPr lang="en-GB" sz="1000" dirty="0">
                <a:latin typeface="Opel Next Light"/>
              </a:rPr>
              <a:t> to the customer the driving modes and how they are differentiated from each other:</a:t>
            </a:r>
          </a:p>
          <a:p>
            <a:pPr>
              <a:defRPr/>
            </a:pPr>
            <a:endParaRPr lang="en-GB" sz="1000" b="1" dirty="0">
              <a:latin typeface="Opel Next Light" panose="020B0303020204020204" pitchFamily="34" charset="0"/>
            </a:endParaRPr>
          </a:p>
        </p:txBody>
      </p:sp>
      <p:sp>
        <p:nvSpPr>
          <p:cNvPr id="9" name="Title 4">
            <a:extLst>
              <a:ext uri="{FF2B5EF4-FFF2-40B4-BE49-F238E27FC236}">
                <a16:creationId xmlns:a16="http://schemas.microsoft.com/office/drawing/2014/main" id="{8F4E760D-37DA-7F5B-A28E-DD7E4E5D304F}"/>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27"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DRIVING </a:t>
            </a:r>
            <a:r>
              <a:rPr lang="en-GB" sz="1800" dirty="0">
                <a:latin typeface="Opel Next" panose="020B0303020204020204" pitchFamily="34" charset="0"/>
              </a:rPr>
              <a:t>MODES / ELECTRIC DRIVE UNIT</a:t>
            </a:r>
          </a:p>
        </p:txBody>
      </p:sp>
      <p:sp>
        <p:nvSpPr>
          <p:cNvPr id="28" name="Rectangle 27"/>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29" name="Picture 3" descr="T:\7 Equipes\BU communication &amp; pédagogie\Jeremie\PROJETS\Peugeot Fiche mise en main T91- D130377\sources\yu.png"/>
          <p:cNvPicPr>
            <a:picLocks noChangeAspect="1" noChangeArrowheads="1"/>
          </p:cNvPicPr>
          <p:nvPr/>
        </p:nvPicPr>
        <p:blipFill>
          <a:blip r:embed="rId3" cstate="print"/>
          <a:stretch>
            <a:fillRect/>
          </a:stretch>
        </p:blipFill>
        <p:spPr bwMode="auto">
          <a:xfrm>
            <a:off x="554508" y="3103284"/>
            <a:ext cx="817245" cy="414324"/>
          </a:xfrm>
          <a:prstGeom prst="rect">
            <a:avLst/>
          </a:prstGeom>
          <a:noFill/>
        </p:spPr>
      </p:pic>
      <p:sp>
        <p:nvSpPr>
          <p:cNvPr id="30" name="Ellipse 87"/>
          <p:cNvSpPr/>
          <p:nvPr/>
        </p:nvSpPr>
        <p:spPr>
          <a:xfrm>
            <a:off x="828914" y="3182441"/>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32" name="Groupe 40"/>
          <p:cNvGrpSpPr/>
          <p:nvPr/>
        </p:nvGrpSpPr>
        <p:grpSpPr>
          <a:xfrm>
            <a:off x="476226" y="3652672"/>
            <a:ext cx="1051363" cy="368688"/>
            <a:chOff x="4339705" y="3008784"/>
            <a:chExt cx="1523283" cy="578840"/>
          </a:xfrm>
        </p:grpSpPr>
        <p:grpSp>
          <p:nvGrpSpPr>
            <p:cNvPr id="33" name="Groupe 156"/>
            <p:cNvGrpSpPr/>
            <p:nvPr/>
          </p:nvGrpSpPr>
          <p:grpSpPr>
            <a:xfrm>
              <a:off x="4437112" y="3046884"/>
              <a:ext cx="1425876" cy="540740"/>
              <a:chOff x="4221088" y="3046884"/>
              <a:chExt cx="1425876" cy="540740"/>
            </a:xfrm>
          </p:grpSpPr>
          <p:sp>
            <p:nvSpPr>
              <p:cNvPr id="36"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37"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38"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34" name="Rectangle 33"/>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39" name="Rectangle 38"/>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0" name="Rectangle 39"/>
          <p:cNvSpPr/>
          <p:nvPr/>
        </p:nvSpPr>
        <p:spPr>
          <a:xfrm>
            <a:off x="846532" y="333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1" name="Rectangle 40"/>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2"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47" name="ZoneTexte 54"/>
          <p:cNvSpPr txBox="1"/>
          <p:nvPr/>
        </p:nvSpPr>
        <p:spPr>
          <a:xfrm>
            <a:off x="543455" y="2105724"/>
            <a:ext cx="877598" cy="923330"/>
          </a:xfrm>
          <a:prstGeom prst="rect">
            <a:avLst/>
          </a:prstGeom>
          <a:noFill/>
        </p:spPr>
        <p:txBody>
          <a:bodyPr wrap="square" rtlCol="0">
            <a:spAutoFit/>
          </a:bodyPr>
          <a:lstStyle/>
          <a:p>
            <a:pPr algn="ctr"/>
            <a:r>
              <a:rPr lang="en-GB" sz="5400"/>
              <a:t>3</a:t>
            </a:r>
          </a:p>
        </p:txBody>
      </p:sp>
      <p:sp>
        <p:nvSpPr>
          <p:cNvPr id="4" name="Rectangle 3"/>
          <p:cNvSpPr/>
          <p:nvPr/>
        </p:nvSpPr>
        <p:spPr>
          <a:xfrm>
            <a:off x="1743489" y="5590354"/>
            <a:ext cx="2991355" cy="1631216"/>
          </a:xfrm>
          <a:prstGeom prst="rect">
            <a:avLst/>
          </a:prstGeom>
        </p:spPr>
        <p:txBody>
          <a:bodyPr wrap="square" lIns="91440" tIns="45720" rIns="91440" bIns="45720" anchor="t">
            <a:spAutoFit/>
          </a:bodyPr>
          <a:lstStyle/>
          <a:p>
            <a:pPr marL="171450" indent="-171450">
              <a:buFont typeface="Arial" panose="020B0604020202020204" pitchFamily="34" charset="0"/>
              <a:buChar char="•"/>
            </a:pPr>
            <a:r>
              <a:rPr lang="en-GB" sz="1000" b="1" dirty="0">
                <a:latin typeface="Opel Next Light"/>
              </a:rPr>
              <a:t>P – </a:t>
            </a:r>
            <a:r>
              <a:rPr lang="en-GB" sz="1000" dirty="0"/>
              <a:t>this position locks the wheels, to shift out the brake pedal should be depressed and the desired mode selected. P is automatically selected when drivers door is open and speed is less than 5 km/h and when ignition is switched off.</a:t>
            </a:r>
          </a:p>
          <a:p>
            <a:pPr marL="171450" indent="-171450">
              <a:buFont typeface="Arial" panose="020B0604020202020204" pitchFamily="34" charset="0"/>
              <a:buChar char="•"/>
            </a:pPr>
            <a:r>
              <a:rPr lang="en-GB" sz="1000" b="1" dirty="0"/>
              <a:t>R</a:t>
            </a:r>
            <a:r>
              <a:rPr lang="en-GB" sz="1000" dirty="0"/>
              <a:t> – denotes reverse and can only be selected when vehicle is at a standstill and brake pedal is depressed.</a:t>
            </a:r>
            <a:endParaRPr lang="fr-FR" sz="1000" dirty="0"/>
          </a:p>
          <a:p>
            <a:pPr lvl="0" algn="just" defTabSz="914400">
              <a:defRPr/>
            </a:pPr>
            <a:endParaRPr lang="en-GB" sz="1000" dirty="0">
              <a:latin typeface="Opel Next Light"/>
            </a:endParaRPr>
          </a:p>
        </p:txBody>
      </p:sp>
      <p:pic>
        <p:nvPicPr>
          <p:cNvPr id="10" name="Picture 9"/>
          <p:cNvPicPr>
            <a:picLocks noChangeAspect="1"/>
          </p:cNvPicPr>
          <p:nvPr/>
        </p:nvPicPr>
        <p:blipFill>
          <a:blip r:embed="rId4"/>
          <a:stretch>
            <a:fillRect/>
          </a:stretch>
        </p:blipFill>
        <p:spPr>
          <a:xfrm>
            <a:off x="4797152" y="2380732"/>
            <a:ext cx="1407478" cy="1176622"/>
          </a:xfrm>
          <a:prstGeom prst="rect">
            <a:avLst/>
          </a:prstGeom>
        </p:spPr>
      </p:pic>
      <p:sp>
        <p:nvSpPr>
          <p:cNvPr id="31" name="ZoneTexte 4">
            <a:extLst>
              <a:ext uri="{FF2B5EF4-FFF2-40B4-BE49-F238E27FC236}">
                <a16:creationId xmlns:a16="http://schemas.microsoft.com/office/drawing/2014/main" id="{A44B718D-A5E5-3CE0-E34C-7D4700B1659F}"/>
              </a:ext>
            </a:extLst>
          </p:cNvPr>
          <p:cNvSpPr txBox="1"/>
          <p:nvPr/>
        </p:nvSpPr>
        <p:spPr>
          <a:xfrm>
            <a:off x="1743489" y="2189718"/>
            <a:ext cx="2954084" cy="1554272"/>
          </a:xfrm>
          <a:prstGeom prst="rect">
            <a:avLst/>
          </a:prstGeom>
          <a:noFill/>
        </p:spPr>
        <p:txBody>
          <a:bodyPr wrap="square" lIns="91440" tIns="45720" rIns="91440" bIns="45720" rtlCol="0" anchor="t">
            <a:spAutoFit/>
          </a:bodyPr>
          <a:lstStyle/>
          <a:p>
            <a:pPr>
              <a:defRPr/>
            </a:pPr>
            <a:endParaRPr lang="en-GB" sz="1000" b="1" dirty="0">
              <a:latin typeface="Opel Next Light" panose="020B0303020204020204" pitchFamily="34" charset="0"/>
            </a:endParaRPr>
          </a:p>
          <a:p>
            <a:pPr>
              <a:defRPr/>
            </a:pPr>
            <a:endParaRPr lang="en-GB" sz="1000" b="1" dirty="0">
              <a:latin typeface="Opel Next Light" panose="020B0303020204020204" pitchFamily="34" charset="0"/>
            </a:endParaRPr>
          </a:p>
          <a:p>
            <a:pPr marL="171450" indent="-171450">
              <a:buFont typeface="Arial" panose="020B0604020202020204" pitchFamily="34" charset="0"/>
              <a:buChar char="•"/>
              <a:defRPr/>
            </a:pPr>
            <a:r>
              <a:rPr lang="en-GB" sz="1000" b="1" dirty="0">
                <a:latin typeface="Opel Next Light"/>
              </a:rPr>
              <a:t>ECO – </a:t>
            </a:r>
            <a:r>
              <a:rPr lang="en-GB" sz="1000" dirty="0">
                <a:latin typeface="Opel Next Light"/>
              </a:rPr>
              <a:t>when wanting to maximise efficiency / range. Power </a:t>
            </a:r>
            <a:r>
              <a:rPr lang="en-GB" sz="1000" b="1" dirty="0">
                <a:latin typeface="Opel Next Light"/>
              </a:rPr>
              <a:t>limited to 80kW</a:t>
            </a:r>
            <a:r>
              <a:rPr lang="en-GB" sz="1000" dirty="0">
                <a:latin typeface="Opel Next Light"/>
              </a:rPr>
              <a:t>, HMI feedback and climate control is set to ECO mode.</a:t>
            </a:r>
          </a:p>
          <a:p>
            <a:pPr marL="171450" indent="-171450">
              <a:spcBef>
                <a:spcPts val="600"/>
              </a:spcBef>
              <a:buFont typeface="Arial" panose="020B0604020202020204" pitchFamily="34" charset="0"/>
              <a:buChar char="•"/>
              <a:defRPr/>
            </a:pPr>
            <a:r>
              <a:rPr lang="en-GB" sz="1000" b="1" dirty="0">
                <a:latin typeface="Opel Next Light"/>
              </a:rPr>
              <a:t>NORMAL </a:t>
            </a:r>
            <a:r>
              <a:rPr lang="en-GB" sz="1000" dirty="0">
                <a:latin typeface="Opel Next Light"/>
              </a:rPr>
              <a:t>– default setting for good balance between efficiency / range and other vehicle functions. The </a:t>
            </a:r>
            <a:r>
              <a:rPr lang="en-GB" sz="1000" b="1" dirty="0">
                <a:latin typeface="Opel Next Light"/>
              </a:rPr>
              <a:t>power is limited to 100kW </a:t>
            </a:r>
            <a:r>
              <a:rPr lang="en-GB" sz="1000" dirty="0">
                <a:latin typeface="Opel Next Light"/>
              </a:rPr>
              <a:t>and</a:t>
            </a:r>
            <a:br>
              <a:rPr lang="en-GB" sz="1000" dirty="0">
                <a:latin typeface="Opel Next Light"/>
              </a:rPr>
            </a:br>
            <a:r>
              <a:rPr lang="en-GB" sz="1000" dirty="0">
                <a:latin typeface="Opel Next Light"/>
              </a:rPr>
              <a:t>the vehicle reverts to NORMAL on start up.</a:t>
            </a:r>
            <a:endParaRPr lang="en-GB" sz="1000" b="1" dirty="0">
              <a:latin typeface="Opel Next Light"/>
            </a:endParaRPr>
          </a:p>
        </p:txBody>
      </p:sp>
      <p:sp>
        <p:nvSpPr>
          <p:cNvPr id="43" name="ZoneTexte 4">
            <a:extLst>
              <a:ext uri="{FF2B5EF4-FFF2-40B4-BE49-F238E27FC236}">
                <a16:creationId xmlns:a16="http://schemas.microsoft.com/office/drawing/2014/main" id="{A44B718D-A5E5-3CE0-E34C-7D4700B1659F}"/>
              </a:ext>
            </a:extLst>
          </p:cNvPr>
          <p:cNvSpPr txBox="1"/>
          <p:nvPr/>
        </p:nvSpPr>
        <p:spPr>
          <a:xfrm>
            <a:off x="1757668" y="3718039"/>
            <a:ext cx="4627257" cy="1107996"/>
          </a:xfrm>
          <a:prstGeom prst="rect">
            <a:avLst/>
          </a:prstGeom>
          <a:noFill/>
        </p:spPr>
        <p:txBody>
          <a:bodyPr wrap="square" lIns="91440" tIns="45720" rIns="91440" bIns="45720" rtlCol="0" anchor="t">
            <a:spAutoFit/>
          </a:bodyPr>
          <a:lstStyle/>
          <a:p>
            <a:pPr marL="171450" indent="-171450">
              <a:buFont typeface="Arial" panose="020B0604020202020204" pitchFamily="34" charset="0"/>
              <a:buChar char="•"/>
              <a:defRPr/>
            </a:pPr>
            <a:r>
              <a:rPr lang="en-GB" sz="1000" b="1" dirty="0">
                <a:latin typeface="Opel Next Light"/>
              </a:rPr>
              <a:t>SPORT – </a:t>
            </a:r>
            <a:r>
              <a:rPr lang="en-GB" sz="1000" dirty="0">
                <a:latin typeface="Opel Next Light"/>
              </a:rPr>
              <a:t>to maximise driving enjoyment. Power steering weight increases, HMI feedback is maximised and the </a:t>
            </a:r>
            <a:r>
              <a:rPr lang="en-GB" sz="1000" b="1" dirty="0">
                <a:latin typeface="Opel Next Light"/>
              </a:rPr>
              <a:t>available power is maximum of 115kW</a:t>
            </a:r>
            <a:r>
              <a:rPr lang="en-GB" sz="1000" dirty="0">
                <a:latin typeface="Opel Next Light"/>
              </a:rPr>
              <a:t> .</a:t>
            </a:r>
            <a:endParaRPr lang="en-GB" sz="1000" b="1" dirty="0">
              <a:latin typeface="Opel Next Light"/>
            </a:endParaRPr>
          </a:p>
          <a:p>
            <a:pPr>
              <a:spcBef>
                <a:spcPts val="600"/>
              </a:spcBef>
              <a:defRPr/>
            </a:pPr>
            <a:r>
              <a:rPr lang="en-GB" sz="1100" b="1" dirty="0">
                <a:latin typeface="Opel Next Light" panose="020B0303020204020204" pitchFamily="34" charset="0"/>
              </a:rPr>
              <a:t>Important</a:t>
            </a:r>
            <a:r>
              <a:rPr lang="en-GB" sz="1000" b="1" dirty="0">
                <a:latin typeface="Opel Next Light" panose="020B0303020204020204" pitchFamily="34" charset="0"/>
              </a:rPr>
              <a:t>: </a:t>
            </a:r>
            <a:br>
              <a:rPr lang="en-GB" sz="1000" b="1" dirty="0">
                <a:latin typeface="Opel Next Light" panose="020B0303020204020204" pitchFamily="34" charset="0"/>
              </a:rPr>
            </a:br>
            <a:r>
              <a:rPr lang="en-GB" sz="1000" dirty="0">
                <a:latin typeface="Opel Next Light" panose="020B0303020204020204" pitchFamily="34" charset="0"/>
              </a:rPr>
              <a:t>Being in ECO or NORMAL mode and using the </a:t>
            </a:r>
            <a:r>
              <a:rPr lang="en-GB" sz="1000" b="1" dirty="0">
                <a:latin typeface="Opel Next Light" panose="020B0303020204020204" pitchFamily="34" charset="0"/>
              </a:rPr>
              <a:t>kick down function </a:t>
            </a:r>
            <a:r>
              <a:rPr lang="en-GB" sz="1000" dirty="0">
                <a:latin typeface="Opel Next Light" panose="020B0303020204020204" pitchFamily="34" charset="0"/>
              </a:rPr>
              <a:t>the </a:t>
            </a:r>
            <a:r>
              <a:rPr lang="en-GB" sz="1000" b="1" dirty="0">
                <a:latin typeface="Opel Next Light" panose="020B0303020204020204" pitchFamily="34" charset="0"/>
              </a:rPr>
              <a:t>engine always deliver the max. power of 115kW</a:t>
            </a:r>
            <a:r>
              <a:rPr lang="en-GB" sz="1000" dirty="0">
                <a:latin typeface="Opel Next Light" panose="020B0303020204020204" pitchFamily="34" charset="0"/>
              </a:rPr>
              <a:t>. Releasing the gas pedal the vehicle </a:t>
            </a:r>
            <a:r>
              <a:rPr lang="en-GB" sz="1000" b="1" dirty="0">
                <a:latin typeface="Opel Next Light" panose="020B0303020204020204" pitchFamily="34" charset="0"/>
              </a:rPr>
              <a:t>automatically switches back </a:t>
            </a:r>
            <a:r>
              <a:rPr lang="en-GB" sz="1000" dirty="0">
                <a:latin typeface="Opel Next Light" panose="020B0303020204020204" pitchFamily="34" charset="0"/>
              </a:rPr>
              <a:t>to the original mode.</a:t>
            </a:r>
          </a:p>
        </p:txBody>
      </p:sp>
      <p:pic>
        <p:nvPicPr>
          <p:cNvPr id="11" name="Picture 10"/>
          <p:cNvPicPr>
            <a:picLocks noChangeAspect="1"/>
          </p:cNvPicPr>
          <p:nvPr/>
        </p:nvPicPr>
        <p:blipFill>
          <a:blip r:embed="rId5"/>
          <a:stretch>
            <a:fillRect/>
          </a:stretch>
        </p:blipFill>
        <p:spPr>
          <a:xfrm>
            <a:off x="4957520" y="5503967"/>
            <a:ext cx="1247110" cy="1271724"/>
          </a:xfrm>
          <a:prstGeom prst="rect">
            <a:avLst/>
          </a:prstGeom>
        </p:spPr>
      </p:pic>
      <p:sp>
        <p:nvSpPr>
          <p:cNvPr id="44" name="ZoneTexte 4">
            <a:extLst>
              <a:ext uri="{FF2B5EF4-FFF2-40B4-BE49-F238E27FC236}">
                <a16:creationId xmlns:a16="http://schemas.microsoft.com/office/drawing/2014/main" id="{A44B718D-A5E5-3CE0-E34C-7D4700B1659F}"/>
              </a:ext>
            </a:extLst>
          </p:cNvPr>
          <p:cNvSpPr txBox="1"/>
          <p:nvPr/>
        </p:nvSpPr>
        <p:spPr>
          <a:xfrm>
            <a:off x="1757668" y="4805993"/>
            <a:ext cx="4446961" cy="861774"/>
          </a:xfrm>
          <a:prstGeom prst="rect">
            <a:avLst/>
          </a:prstGeom>
          <a:noFill/>
        </p:spPr>
        <p:txBody>
          <a:bodyPr wrap="square" lIns="91440" tIns="45720" rIns="91440" bIns="45720" rtlCol="0" anchor="t">
            <a:spAutoFit/>
          </a:bodyPr>
          <a:lstStyle/>
          <a:p>
            <a:pPr>
              <a:defRPr/>
            </a:pPr>
            <a:r>
              <a:rPr lang="en-GB" sz="1000" b="1" dirty="0">
                <a:latin typeface="Opel Next"/>
              </a:rPr>
              <a:t>Electric Drive Unit</a:t>
            </a:r>
          </a:p>
          <a:p>
            <a:pPr>
              <a:defRPr/>
            </a:pPr>
            <a:endParaRPr lang="en-GB" sz="1000" b="1" dirty="0">
              <a:latin typeface="Opel Next Light" panose="020B0303020204020204" pitchFamily="34" charset="0"/>
            </a:endParaRPr>
          </a:p>
          <a:p>
            <a:pPr>
              <a:defRPr/>
            </a:pPr>
            <a:r>
              <a:rPr lang="en-GB" sz="1000" b="1" dirty="0">
                <a:latin typeface="Opel Next Light"/>
              </a:rPr>
              <a:t>EXPLAIN </a:t>
            </a:r>
            <a:r>
              <a:rPr lang="en-GB" sz="1000" dirty="0">
                <a:latin typeface="Opel Next Light"/>
              </a:rPr>
              <a:t>that the vehicle uses an electric drive unit with a 1 gear transmission.</a:t>
            </a:r>
          </a:p>
          <a:p>
            <a:pPr>
              <a:defRPr/>
            </a:pPr>
            <a:r>
              <a:rPr lang="en-GB" sz="1000" b="1" dirty="0">
                <a:latin typeface="Opel Next Light"/>
              </a:rPr>
              <a:t>Show </a:t>
            </a:r>
            <a:r>
              <a:rPr lang="en-GB" sz="1000" dirty="0">
                <a:latin typeface="Opel Next Light"/>
              </a:rPr>
              <a:t>the positions and</a:t>
            </a:r>
            <a:r>
              <a:rPr lang="en-GB" sz="1000" b="1" dirty="0">
                <a:latin typeface="Opel Next Light"/>
              </a:rPr>
              <a:t> explain </a:t>
            </a:r>
            <a:r>
              <a:rPr lang="en-GB" sz="1000" dirty="0">
                <a:latin typeface="Opel Next Light"/>
              </a:rPr>
              <a:t>that the selector will always return to the centre position. </a:t>
            </a:r>
            <a:endParaRPr lang="en-GB" sz="1000" dirty="0">
              <a:latin typeface="Opel Next Light" panose="020B0303020204020204" pitchFamily="34" charset="0"/>
            </a:endParaRPr>
          </a:p>
        </p:txBody>
      </p:sp>
      <p:sp>
        <p:nvSpPr>
          <p:cNvPr id="45" name="Rectangle 44"/>
          <p:cNvSpPr/>
          <p:nvPr/>
        </p:nvSpPr>
        <p:spPr>
          <a:xfrm>
            <a:off x="1743489" y="7007152"/>
            <a:ext cx="4298237" cy="1477328"/>
          </a:xfrm>
          <a:prstGeom prst="rect">
            <a:avLst/>
          </a:prstGeom>
        </p:spPr>
        <p:txBody>
          <a:bodyPr wrap="square" lIns="91440" tIns="45720" rIns="91440" bIns="45720" anchor="t">
            <a:spAutoFit/>
          </a:bodyPr>
          <a:lstStyle/>
          <a:p>
            <a:pPr marL="171450" indent="-171450">
              <a:buFont typeface="Arial" panose="020B0604020202020204" pitchFamily="34" charset="0"/>
              <a:buChar char="•"/>
            </a:pPr>
            <a:r>
              <a:rPr lang="en-GB" sz="1000" b="1" dirty="0">
                <a:latin typeface="Opel Next Light"/>
              </a:rPr>
              <a:t>N – </a:t>
            </a:r>
            <a:r>
              <a:rPr lang="en-GB" sz="1000" dirty="0"/>
              <a:t>neutral and no power can be transferred to the front wheels.</a:t>
            </a:r>
          </a:p>
          <a:p>
            <a:pPr marL="171450" indent="-171450">
              <a:buFont typeface="Arial" panose="020B0604020202020204" pitchFamily="34" charset="0"/>
              <a:buChar char="•"/>
            </a:pPr>
            <a:endParaRPr lang="en-GB" sz="1000" dirty="0"/>
          </a:p>
          <a:p>
            <a:pPr marL="171450" indent="-171450">
              <a:buFont typeface="Arial" panose="020B0604020202020204" pitchFamily="34" charset="0"/>
              <a:buChar char="•"/>
            </a:pPr>
            <a:r>
              <a:rPr lang="en-GB" sz="1000" b="1" dirty="0"/>
              <a:t>D</a:t>
            </a:r>
            <a:r>
              <a:rPr lang="en-GB" sz="1000" dirty="0"/>
              <a:t> – This mode is for normal driving. To shift into and out of D, the vehicle must be at standstill and the brake pedal has to be depressed.</a:t>
            </a:r>
          </a:p>
          <a:p>
            <a:pPr marL="171450" indent="-171450">
              <a:buFont typeface="Arial" panose="020B0604020202020204" pitchFamily="34" charset="0"/>
              <a:buChar char="•"/>
            </a:pPr>
            <a:endParaRPr lang="en-GB" sz="1000" dirty="0"/>
          </a:p>
          <a:p>
            <a:pPr marL="171450" indent="-171450">
              <a:buFont typeface="Arial" panose="020B0604020202020204" pitchFamily="34" charset="0"/>
              <a:buChar char="•"/>
            </a:pPr>
            <a:r>
              <a:rPr lang="en-GB" sz="1000" b="1" dirty="0"/>
              <a:t>B</a:t>
            </a:r>
            <a:r>
              <a:rPr lang="en-GB" sz="1000" dirty="0"/>
              <a:t> - vehicle speed is significantly reduced by releasing the accelerator pedal without operating the brake pedal. Use B when driving down steep hills, in deep snow, in mud or in stop-and go traffic. To activate B, select D and press button B To deactivate B, press button B. </a:t>
            </a:r>
            <a:endParaRPr lang="en-GB" sz="1000" dirty="0">
              <a:latin typeface="Opel Next Light"/>
            </a:endParaRPr>
          </a:p>
        </p:txBody>
      </p:sp>
      <p:sp>
        <p:nvSpPr>
          <p:cNvPr id="48"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dirty="0">
                <a:solidFill>
                  <a:schemeClr val="tx1"/>
                </a:solidFill>
                <a:latin typeface="Opel Next Light" panose="020B0303020204020204" pitchFamily="34" charset="0"/>
              </a:rPr>
              <a:t>Strictly confidential document reserved for Opel network internal use</a:t>
            </a:r>
          </a:p>
        </p:txBody>
      </p:sp>
    </p:spTree>
    <p:extLst>
      <p:ext uri="{BB962C8B-B14F-4D97-AF65-F5344CB8AC3E}">
        <p14:creationId xmlns:p14="http://schemas.microsoft.com/office/powerpoint/2010/main" val="250429375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4"/>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7" name="ZoneTexte 6">
            <a:extLst>
              <a:ext uri="{FF2B5EF4-FFF2-40B4-BE49-F238E27FC236}">
                <a16:creationId xmlns:a16="http://schemas.microsoft.com/office/drawing/2014/main" id="{4CC5C934-EB93-AD5A-B04F-3FDCDBD6776E}"/>
              </a:ext>
            </a:extLst>
          </p:cNvPr>
          <p:cNvSpPr txBox="1"/>
          <p:nvPr/>
        </p:nvSpPr>
        <p:spPr>
          <a:xfrm>
            <a:off x="1858644" y="1870362"/>
            <a:ext cx="2164424" cy="2400657"/>
          </a:xfrm>
          <a:prstGeom prst="rect">
            <a:avLst/>
          </a:prstGeom>
          <a:noFill/>
        </p:spPr>
        <p:txBody>
          <a:bodyPr wrap="square" lIns="91440" tIns="45720" rIns="91440" bIns="45720" rtlCol="0" anchor="t">
            <a:spAutoFit/>
          </a:bodyPr>
          <a:lstStyle/>
          <a:p>
            <a:pPr marR="0" lvl="0" algn="l" defTabSz="914400" rtl="0" eaLnBrk="1" fontAlgn="auto" latinLnBrk="0" hangingPunct="1">
              <a:lnSpc>
                <a:spcPct val="100000"/>
              </a:lnSpc>
              <a:spcBef>
                <a:spcPts val="600"/>
              </a:spcBef>
              <a:spcAft>
                <a:spcPts val="0"/>
              </a:spcAft>
              <a:buClrTx/>
              <a:buSzTx/>
              <a:tabLst/>
              <a:defRPr/>
            </a:pPr>
            <a:r>
              <a:rPr lang="en-GB" sz="1000" b="1">
                <a:latin typeface="Opel Next"/>
              </a:rPr>
              <a:t>Ignition</a:t>
            </a:r>
          </a:p>
          <a:p>
            <a:pPr marL="228600" marR="0" lvl="0" indent="-2286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000"/>
              <a:t>Press the brake pedal fully.</a:t>
            </a:r>
          </a:p>
          <a:p>
            <a:pPr marL="228600" marR="0" lvl="0" indent="-2286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000"/>
              <a:t>Keep your foot on the pedal.</a:t>
            </a:r>
          </a:p>
          <a:p>
            <a:pPr marL="228600" marR="0" lvl="0" indent="-2286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000"/>
              <a:t>Press the START/STOP button for approximately 2 seconds.</a:t>
            </a:r>
          </a:p>
          <a:p>
            <a:pPr marL="228600" indent="-228600" defTabSz="914400">
              <a:spcBef>
                <a:spcPts val="600"/>
              </a:spcBef>
              <a:buFont typeface="Arial" panose="020B0604020202020204" pitchFamily="34" charset="0"/>
              <a:buChar char="•"/>
              <a:defRPr/>
            </a:pPr>
            <a:r>
              <a:rPr lang="en-GB" sz="1000"/>
              <a:t>Keep the brake pedal depressed until READY is displayed in the Driver Information Centre and an acoustic signal is given. </a:t>
            </a:r>
          </a:p>
          <a:p>
            <a:pPr lvl="0">
              <a:defRPr/>
            </a:pPr>
            <a:endParaRPr lang="en-US" sz="1000" b="1">
              <a:latin typeface="Opel Next Light" panose="020B0303020204020204" pitchFamily="34" charset="0"/>
            </a:endParaRPr>
          </a:p>
          <a:p>
            <a:pPr marL="171450" indent="-171450">
              <a:spcBef>
                <a:spcPts val="600"/>
              </a:spcBef>
              <a:buFontTx/>
              <a:buChar char="-"/>
              <a:defRPr/>
            </a:pPr>
            <a:endParaRPr lang="en-GB" sz="1000">
              <a:latin typeface="Opel Next Light"/>
            </a:endParaRPr>
          </a:p>
          <a:p>
            <a:pPr marL="171450" indent="-171450">
              <a:spcBef>
                <a:spcPts val="600"/>
              </a:spcBef>
              <a:buFontTx/>
              <a:buChar char="-"/>
              <a:defRPr/>
            </a:pPr>
            <a:endParaRPr lang="en-GB" sz="1000">
              <a:latin typeface="Opel Next Light"/>
            </a:endParaRPr>
          </a:p>
        </p:txBody>
      </p:sp>
      <p:sp>
        <p:nvSpPr>
          <p:cNvPr id="8" name="ZoneTexte 7">
            <a:extLst>
              <a:ext uri="{FF2B5EF4-FFF2-40B4-BE49-F238E27FC236}">
                <a16:creationId xmlns:a16="http://schemas.microsoft.com/office/drawing/2014/main" id="{BAFE4D95-BAA7-235B-8F45-D5A3B2E8729A}"/>
              </a:ext>
            </a:extLst>
          </p:cNvPr>
          <p:cNvSpPr txBox="1"/>
          <p:nvPr/>
        </p:nvSpPr>
        <p:spPr>
          <a:xfrm>
            <a:off x="1858900" y="3904300"/>
            <a:ext cx="3730340" cy="147732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u="none" strike="noStrike" cap="none" normalizeH="0" baseline="0" noProof="0">
                <a:ln>
                  <a:noFill/>
                </a:ln>
                <a:uLnTx/>
                <a:uFillTx/>
                <a:latin typeface="Opel Next"/>
              </a:rPr>
              <a:t>Pedestrian Warning Buzzer</a:t>
            </a:r>
            <a:endParaRPr lang="en-GB" sz="1000" b="1" u="none" strike="noStrike" cap="none" normalizeH="0" baseline="0" noProof="0">
              <a:ln>
                <a:noFill/>
              </a:ln>
              <a:uLnTx/>
              <a:uFillTx/>
              <a:latin typeface="Opel Nex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u="none" strike="noStrike" kern="1200" cap="none" spc="0" normalizeH="0" baseline="0" noProof="0">
              <a:ln>
                <a:noFill/>
              </a:ln>
              <a:effectLst/>
              <a:uLnTx/>
              <a:uFillTx/>
              <a:latin typeface="Opel Next Light"/>
            </a:endParaRPr>
          </a:p>
          <a:p>
            <a:pPr lvl="0">
              <a:defRPr/>
            </a:pPr>
            <a:r>
              <a:rPr kumimoji="0" lang="en-GB" sz="1000" b="1" u="none" strike="noStrike" kern="1200" cap="none" spc="0" normalizeH="0" baseline="0" noProof="0">
                <a:ln>
                  <a:noFill/>
                </a:ln>
                <a:effectLst/>
                <a:uLnTx/>
                <a:uFillTx/>
                <a:latin typeface="Opel Next Light"/>
              </a:rPr>
              <a:t>Explain</a:t>
            </a:r>
            <a:r>
              <a:rPr kumimoji="0" lang="en-GB" sz="1000" u="none" strike="noStrike" kern="1200" cap="none" spc="0" normalizeH="0" baseline="0" noProof="0">
                <a:ln>
                  <a:noFill/>
                </a:ln>
                <a:effectLst/>
                <a:uLnTx/>
                <a:uFillTx/>
                <a:latin typeface="Opel Next Light"/>
              </a:rPr>
              <a:t> that the system warns pedestrians of the vehicle's arrival when it is running..</a:t>
            </a:r>
            <a:endParaRPr lang="en-GB" sz="1000" u="none" strike="noStrike" kern="1200" cap="none" spc="0" normalizeH="0" baseline="0" noProof="0">
              <a:ln>
                <a:noFill/>
              </a:ln>
              <a:effectLst/>
              <a:uLnTx/>
              <a:uFillTx/>
              <a:latin typeface="Opel Next Light"/>
            </a:endParaRPr>
          </a:p>
          <a:p>
            <a:pPr lvl="0">
              <a:defRPr/>
            </a:pPr>
            <a:endParaRPr lang="en-GB" sz="1000" u="none" strike="noStrike" kern="1200" cap="none" spc="0" normalizeH="0" baseline="0" noProof="0">
              <a:ln>
                <a:noFill/>
              </a:ln>
              <a:effectLst/>
              <a:uLnTx/>
              <a:uFillTx/>
              <a:latin typeface="Opel Next Light" panose="020B0303020204020204" pitchFamily="34" charset="0"/>
            </a:endParaRPr>
          </a:p>
          <a:p>
            <a:pPr>
              <a:defRPr/>
            </a:pPr>
            <a:r>
              <a:rPr kumimoji="0" lang="en-GB" sz="1000" u="none" strike="noStrike" kern="1200" cap="none" spc="0" normalizeH="0" baseline="0" noProof="0">
                <a:ln>
                  <a:noFill/>
                </a:ln>
                <a:effectLst/>
                <a:uLnTx/>
                <a:uFillTx/>
                <a:latin typeface="Opel Next Light"/>
              </a:rPr>
              <a:t>The audible pedestrian warning system operates as soon as the vehicle is set in motion and up to 30 km/h, both forward and reverse.</a:t>
            </a:r>
            <a:r>
              <a:rPr lang="en-GB" sz="1000">
                <a:latin typeface="Opel Next Light"/>
              </a:rPr>
              <a:t> </a:t>
            </a:r>
            <a:endParaRPr lang="en-GB" sz="1000" u="none" strike="noStrike" kern="1200" cap="none" spc="0" normalizeH="0" baseline="0" noProof="0">
              <a:ln>
                <a:noFill/>
              </a:ln>
              <a:effectLst/>
              <a:uLnTx/>
              <a:uFillTx/>
              <a:latin typeface="Opel Next Light" panose="020B0303020204020204" pitchFamily="34" charset="0"/>
            </a:endParaRPr>
          </a:p>
          <a:p>
            <a:pPr lvl="0">
              <a:defRPr/>
            </a:pPr>
            <a:endParaRPr lang="en-GB" sz="1000" u="none" strike="noStrike" kern="1200" cap="none" spc="0" normalizeH="0" baseline="0" noProof="0">
              <a:ln>
                <a:noFill/>
              </a:ln>
              <a:effectLst/>
              <a:uLnTx/>
              <a:uFillTx/>
              <a:latin typeface="Opel Next Light" panose="020B0303020204020204" pitchFamily="34" charset="0"/>
            </a:endParaRPr>
          </a:p>
        </p:txBody>
      </p:sp>
      <p:pic>
        <p:nvPicPr>
          <p:cNvPr id="12" name="Image 11">
            <a:extLst>
              <a:ext uri="{FF2B5EF4-FFF2-40B4-BE49-F238E27FC236}">
                <a16:creationId xmlns:a16="http://schemas.microsoft.com/office/drawing/2014/main" id="{FF3E14B4-9FE6-D70F-04FF-4351C67D1593}"/>
              </a:ext>
            </a:extLst>
          </p:cNvPr>
          <p:cNvPicPr>
            <a:picLocks noChangeAspect="1"/>
          </p:cNvPicPr>
          <p:nvPr/>
        </p:nvPicPr>
        <p:blipFill>
          <a:blip r:embed="rId3"/>
          <a:stretch>
            <a:fillRect/>
          </a:stretch>
        </p:blipFill>
        <p:spPr>
          <a:xfrm>
            <a:off x="5643917" y="4266435"/>
            <a:ext cx="648715" cy="601248"/>
          </a:xfrm>
          <a:prstGeom prst="rect">
            <a:avLst/>
          </a:prstGeom>
        </p:spPr>
      </p:pic>
      <p:sp>
        <p:nvSpPr>
          <p:cNvPr id="25"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STARTING</a:t>
            </a:r>
            <a:endParaRPr lang="en-GB" sz="1800" dirty="0">
              <a:latin typeface="Opel Next" panose="020B0303020204020204" pitchFamily="34" charset="0"/>
            </a:endParaRPr>
          </a:p>
        </p:txBody>
      </p:sp>
      <p:sp>
        <p:nvSpPr>
          <p:cNvPr id="26" name="Rectangle 2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27" name="Picture 3" descr="T:\7 Equipes\BU communication &amp; pédagogie\Jeremie\PROJETS\Peugeot Fiche mise en main T91- D130377\sources\yu.png"/>
          <p:cNvPicPr>
            <a:picLocks noChangeAspect="1" noChangeArrowheads="1"/>
          </p:cNvPicPr>
          <p:nvPr/>
        </p:nvPicPr>
        <p:blipFill>
          <a:blip r:embed="rId4" cstate="print"/>
          <a:stretch>
            <a:fillRect/>
          </a:stretch>
        </p:blipFill>
        <p:spPr bwMode="auto">
          <a:xfrm>
            <a:off x="554508" y="3103284"/>
            <a:ext cx="817245" cy="414324"/>
          </a:xfrm>
          <a:prstGeom prst="rect">
            <a:avLst/>
          </a:prstGeom>
          <a:noFill/>
        </p:spPr>
      </p:pic>
      <p:sp>
        <p:nvSpPr>
          <p:cNvPr id="28" name="Ellipse 87"/>
          <p:cNvSpPr/>
          <p:nvPr/>
        </p:nvSpPr>
        <p:spPr>
          <a:xfrm>
            <a:off x="828914" y="3182441"/>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9" name="Groupe 40"/>
          <p:cNvGrpSpPr/>
          <p:nvPr/>
        </p:nvGrpSpPr>
        <p:grpSpPr>
          <a:xfrm>
            <a:off x="476226" y="3652672"/>
            <a:ext cx="1051363" cy="368688"/>
            <a:chOff x="4339705" y="3008784"/>
            <a:chExt cx="1523283" cy="578840"/>
          </a:xfrm>
        </p:grpSpPr>
        <p:grpSp>
          <p:nvGrpSpPr>
            <p:cNvPr id="30" name="Groupe 156"/>
            <p:cNvGrpSpPr/>
            <p:nvPr/>
          </p:nvGrpSpPr>
          <p:grpSpPr>
            <a:xfrm>
              <a:off x="4437112" y="3046884"/>
              <a:ext cx="1425876" cy="540740"/>
              <a:chOff x="4221088" y="3046884"/>
              <a:chExt cx="1425876" cy="540740"/>
            </a:xfrm>
          </p:grpSpPr>
          <p:sp>
            <p:nvSpPr>
              <p:cNvPr id="32"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33"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34"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31" name="Rectangle 30"/>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38" name="Rectangle 37"/>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39" name="Rectangle 38"/>
          <p:cNvSpPr/>
          <p:nvPr/>
        </p:nvSpPr>
        <p:spPr>
          <a:xfrm>
            <a:off x="846532" y="333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0" name="Rectangle 39"/>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1"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42" name="ZoneTexte 54"/>
          <p:cNvSpPr txBox="1"/>
          <p:nvPr/>
        </p:nvSpPr>
        <p:spPr>
          <a:xfrm>
            <a:off x="543455" y="2105724"/>
            <a:ext cx="877598" cy="923330"/>
          </a:xfrm>
          <a:prstGeom prst="rect">
            <a:avLst/>
          </a:prstGeom>
          <a:noFill/>
        </p:spPr>
        <p:txBody>
          <a:bodyPr wrap="square" rtlCol="0">
            <a:spAutoFit/>
          </a:bodyPr>
          <a:lstStyle/>
          <a:p>
            <a:pPr algn="ctr"/>
            <a:r>
              <a:rPr lang="en-GB" sz="5400"/>
              <a:t>3</a:t>
            </a:r>
          </a:p>
        </p:txBody>
      </p:sp>
      <p:pic>
        <p:nvPicPr>
          <p:cNvPr id="4" name="Picture 3"/>
          <p:cNvPicPr>
            <a:picLocks noChangeAspect="1"/>
          </p:cNvPicPr>
          <p:nvPr/>
        </p:nvPicPr>
        <p:blipFill>
          <a:blip r:embed="rId5"/>
          <a:stretch>
            <a:fillRect/>
          </a:stretch>
        </p:blipFill>
        <p:spPr>
          <a:xfrm>
            <a:off x="4091661" y="1924477"/>
            <a:ext cx="2132221" cy="1745549"/>
          </a:xfrm>
          <a:prstGeom prst="rect">
            <a:avLst/>
          </a:prstGeom>
        </p:spPr>
      </p:pic>
      <p:sp>
        <p:nvSpPr>
          <p:cNvPr id="23"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dirty="0">
                <a:solidFill>
                  <a:schemeClr val="tx1"/>
                </a:solidFill>
                <a:latin typeface="Opel Next Light" panose="020B0303020204020204" pitchFamily="34" charset="0"/>
              </a:rPr>
              <a:t>Strictly confidential document reserved for Opel network internal use</a:t>
            </a:r>
          </a:p>
        </p:txBody>
      </p:sp>
    </p:spTree>
    <p:extLst>
      <p:ext uri="{BB962C8B-B14F-4D97-AF65-F5344CB8AC3E}">
        <p14:creationId xmlns:p14="http://schemas.microsoft.com/office/powerpoint/2010/main" val="306064180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E6E04C-98C9-3E43-9B9C-4196C756B21E}"/>
              </a:ext>
            </a:extLst>
          </p:cNvPr>
          <p:cNvSpPr>
            <a:spLocks noGrp="1"/>
          </p:cNvSpPr>
          <p:nvPr>
            <p:ph type="title"/>
          </p:nvPr>
        </p:nvSpPr>
        <p:spPr>
          <a:xfrm>
            <a:off x="326620" y="5385048"/>
            <a:ext cx="5993606" cy="1070856"/>
          </a:xfrm>
        </p:spPr>
        <p:txBody>
          <a:bodyPr/>
          <a:lstStyle/>
          <a:p>
            <a:r>
              <a:rPr lang="de-DE"/>
              <a:t>Thank you</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808" y="3296816"/>
            <a:ext cx="3065050" cy="1594172"/>
          </a:xfrm>
          <a:prstGeom prst="rect">
            <a:avLst/>
          </a:prstGeom>
        </p:spPr>
      </p:pic>
    </p:spTree>
    <p:extLst>
      <p:ext uri="{BB962C8B-B14F-4D97-AF65-F5344CB8AC3E}">
        <p14:creationId xmlns:p14="http://schemas.microsoft.com/office/powerpoint/2010/main" val="1801959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77C1C48E-C85D-8528-77DC-DAE0FE177029}"/>
              </a:ext>
            </a:extLst>
          </p:cNvPr>
          <p:cNvSpPr txBox="1"/>
          <p:nvPr/>
        </p:nvSpPr>
        <p:spPr>
          <a:xfrm>
            <a:off x="427936" y="4992016"/>
            <a:ext cx="5876658" cy="2708434"/>
          </a:xfrm>
          <a:prstGeom prst="rect">
            <a:avLst/>
          </a:prstGeom>
          <a:noFill/>
        </p:spPr>
        <p:txBody>
          <a:bodyPr wrap="square" lIns="91440" tIns="45720" rIns="91440" bIns="45720" rtlCol="0" anchor="t">
            <a:spAutoFit/>
          </a:bodyPr>
          <a:lstStyle/>
          <a:p>
            <a:pPr lvl="0">
              <a:defRPr/>
            </a:pPr>
            <a:endParaRPr lang="en-GB" sz="1000">
              <a:latin typeface="Opel Next" panose="020B0303020204020204" pitchFamily="34" charset="0"/>
            </a:endParaRPr>
          </a:p>
          <a:p>
            <a:pPr marL="3175" lvl="0">
              <a:spcBef>
                <a:spcPts val="300"/>
              </a:spcBef>
              <a:defRPr/>
            </a:pPr>
            <a:r>
              <a:rPr lang="en-GB" sz="1000" b="1">
                <a:solidFill>
                  <a:prstClr val="black"/>
                </a:solidFill>
                <a:latin typeface="Opel Next" panose="020B0303020204020204" pitchFamily="34" charset="0"/>
              </a:rPr>
              <a:t>What is a BEV?</a:t>
            </a:r>
          </a:p>
          <a:p>
            <a:pPr marL="3175" lvl="0">
              <a:spcBef>
                <a:spcPts val="300"/>
              </a:spcBef>
              <a:defRPr/>
            </a:pPr>
            <a:r>
              <a:rPr lang="en-GB" sz="1000">
                <a:solidFill>
                  <a:prstClr val="black"/>
                </a:solidFill>
                <a:latin typeface="Opel Next Light" panose="020B0303020204020204" pitchFamily="34" charset="0"/>
              </a:rPr>
              <a:t>A BEV (Battery Electric Vehicle) is </a:t>
            </a:r>
            <a:r>
              <a:rPr lang="en-GB" sz="1000"/>
              <a:t>run exclusively on electricity via on-board batteries that are charged by plugging into an outlet or charging station. These vehicles have no internal combustion engine.</a:t>
            </a:r>
          </a:p>
          <a:p>
            <a:pPr marL="3175" lvl="0">
              <a:spcBef>
                <a:spcPts val="300"/>
              </a:spcBef>
              <a:defRPr/>
            </a:pPr>
            <a:endParaRPr lang="en-GB" sz="1000" b="1">
              <a:solidFill>
                <a:prstClr val="black"/>
              </a:solidFill>
              <a:latin typeface="Opel Next" panose="020B0303020204020204" pitchFamily="34" charset="0"/>
            </a:endParaRPr>
          </a:p>
          <a:p>
            <a:pPr marL="3175" lvl="0">
              <a:spcBef>
                <a:spcPts val="300"/>
              </a:spcBef>
              <a:defRPr/>
            </a:pPr>
            <a:r>
              <a:rPr lang="en-GB" sz="1000" b="1">
                <a:solidFill>
                  <a:prstClr val="black"/>
                </a:solidFill>
                <a:latin typeface="Opel Next" panose="020B0303020204020204" pitchFamily="34" charset="0"/>
              </a:rPr>
              <a:t>How does a BEV work?</a:t>
            </a:r>
          </a:p>
          <a:p>
            <a:pPr marL="3175" lvl="0">
              <a:spcBef>
                <a:spcPts val="300"/>
              </a:spcBef>
              <a:defRPr/>
            </a:pPr>
            <a:r>
              <a:rPr lang="en-GB" sz="1000">
                <a:solidFill>
                  <a:prstClr val="black"/>
                </a:solidFill>
                <a:latin typeface="Opel Next Light" panose="020B0303020204020204" pitchFamily="34" charset="0"/>
              </a:rPr>
              <a:t>A BEV sees the reduction gear and electric motor utilising the energy stored in the lithium-ion battery pack to deliver strong acceleration and high levels of refinement whilst the integrated on board charger and regenerative braking are utilised to help replenish the battery pack to maximise range, charge times and convenience.</a:t>
            </a:r>
          </a:p>
          <a:p>
            <a:pPr marL="3175" lvl="0">
              <a:spcBef>
                <a:spcPts val="300"/>
              </a:spcBef>
              <a:defRPr/>
            </a:pPr>
            <a:endParaRPr lang="en-GB" sz="1000" b="1">
              <a:solidFill>
                <a:prstClr val="black"/>
              </a:solidFill>
              <a:latin typeface="Opel Next" panose="020B0303020204020204" pitchFamily="34" charset="0"/>
            </a:endParaRPr>
          </a:p>
          <a:p>
            <a:pPr marL="3175" lvl="0">
              <a:spcBef>
                <a:spcPts val="300"/>
              </a:spcBef>
              <a:defRPr/>
            </a:pPr>
            <a:r>
              <a:rPr lang="en-GB" sz="1000" b="1">
                <a:solidFill>
                  <a:prstClr val="black"/>
                </a:solidFill>
                <a:latin typeface="Opel Next" panose="020B0303020204020204" pitchFamily="34" charset="0"/>
              </a:rPr>
              <a:t>How to recharge the battery?</a:t>
            </a:r>
          </a:p>
          <a:p>
            <a:pPr marL="3175" lvl="0">
              <a:spcBef>
                <a:spcPts val="300"/>
              </a:spcBef>
              <a:defRPr/>
            </a:pPr>
            <a:r>
              <a:rPr lang="en-GB" sz="1000">
                <a:solidFill>
                  <a:prstClr val="black"/>
                </a:solidFill>
                <a:latin typeface="Opel Next Light" panose="020B0303020204020204" pitchFamily="34" charset="0"/>
              </a:rPr>
              <a:t>The battery pack is recharged through the on board charger from an external electricity supply and also through the vehicles regenerative braking system when the vehicle is being driven, maximising range and greatly extending the life of the conventional brake discs and brake pads.</a:t>
            </a:r>
          </a:p>
        </p:txBody>
      </p:sp>
      <p:sp>
        <p:nvSpPr>
          <p:cNvPr id="41" name="ZoneTexte 40"/>
          <p:cNvSpPr txBox="1"/>
          <p:nvPr/>
        </p:nvSpPr>
        <p:spPr>
          <a:xfrm>
            <a:off x="404664" y="776536"/>
            <a:ext cx="4494181" cy="1200329"/>
          </a:xfrm>
          <a:prstGeom prst="rect">
            <a:avLst/>
          </a:prstGeom>
          <a:noFill/>
        </p:spPr>
        <p:txBody>
          <a:bodyPr wrap="square" rtlCol="0">
            <a:spAutoFit/>
          </a:bodyPr>
          <a:lstStyle/>
          <a:p>
            <a:endParaRPr lang="en-GB" sz="1800" dirty="0">
              <a:latin typeface="Opel Sans Condensed" panose="020B0503000000000004" pitchFamily="34" charset="0"/>
            </a:endParaRPr>
          </a:p>
          <a:p>
            <a:r>
              <a:rPr lang="en-GB" sz="1800" b="1" dirty="0">
                <a:latin typeface="Opel Next" panose="020B0303020204020204" pitchFamily="34" charset="0"/>
              </a:rPr>
              <a:t>New Opel Astra </a:t>
            </a:r>
            <a:r>
              <a:rPr lang="en-GB" sz="1800" b="1" dirty="0" smtClean="0">
                <a:latin typeface="Opel Next" panose="020B0303020204020204" pitchFamily="34" charset="0"/>
              </a:rPr>
              <a:t>Electric</a:t>
            </a:r>
            <a:endParaRPr lang="en-GB" sz="1800" b="1" dirty="0">
              <a:latin typeface="Opel Next" panose="020B0303020204020204" pitchFamily="34" charset="0"/>
            </a:endParaRPr>
          </a:p>
          <a:p>
            <a:r>
              <a:rPr lang="en-GB" sz="1800" dirty="0">
                <a:latin typeface="Opel Next" panose="020B0303020204020204" pitchFamily="34" charset="0"/>
              </a:rPr>
              <a:t>OVERVIEW</a:t>
            </a:r>
          </a:p>
          <a:p>
            <a:r>
              <a:rPr lang="en-GB" sz="1800" dirty="0">
                <a:latin typeface="Opel Next" panose="020B0303020204020204" pitchFamily="34" charset="0"/>
              </a:rPr>
              <a:t>	</a:t>
            </a:r>
          </a:p>
        </p:txBody>
      </p:sp>
      <p:sp>
        <p:nvSpPr>
          <p:cNvPr id="52" name="Espace réservé du pied de page 4"/>
          <p:cNvSpPr txBox="1">
            <a:spLocks/>
          </p:cNvSpPr>
          <p:nvPr/>
        </p:nvSpPr>
        <p:spPr>
          <a:xfrm>
            <a:off x="1381271" y="8958689"/>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00">
                <a:latin typeface="Opel Next Light" panose="020B0303020204020204" pitchFamily="34" charset="0"/>
              </a:rPr>
              <a:t>Strictly confidential document reserved for Opel network internal use</a:t>
            </a:r>
          </a:p>
        </p:txBody>
      </p:sp>
      <p:sp>
        <p:nvSpPr>
          <p:cNvPr id="10" name="Title 4">
            <a:extLst>
              <a:ext uri="{FF2B5EF4-FFF2-40B4-BE49-F238E27FC236}">
                <a16:creationId xmlns:a16="http://schemas.microsoft.com/office/drawing/2014/main" id="{5BC9BAE3-7A3E-C7A2-09EF-3E35796349CB}"/>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3279" y="1765668"/>
            <a:ext cx="4841408" cy="3068128"/>
          </a:xfrm>
          <a:prstGeom prst="rect">
            <a:avLst/>
          </a:prstGeom>
        </p:spPr>
      </p:pic>
      <p:sp>
        <p:nvSpPr>
          <p:cNvPr id="9" name="Ellipse 8">
            <a:extLst>
              <a:ext uri="{FF2B5EF4-FFF2-40B4-BE49-F238E27FC236}">
                <a16:creationId xmlns:a16="http://schemas.microsoft.com/office/drawing/2014/main" id="{DBC11324-414F-D24A-89DC-05691498506F}"/>
              </a:ext>
            </a:extLst>
          </p:cNvPr>
          <p:cNvSpPr>
            <a:spLocks noChangeAspect="1"/>
          </p:cNvSpPr>
          <p:nvPr/>
        </p:nvSpPr>
        <p:spPr>
          <a:xfrm>
            <a:off x="3573016" y="3008784"/>
            <a:ext cx="308454" cy="3084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a:solidFill>
                  <a:schemeClr val="tx1"/>
                </a:solidFill>
              </a:rPr>
              <a:t>1</a:t>
            </a:r>
          </a:p>
        </p:txBody>
      </p:sp>
      <p:sp>
        <p:nvSpPr>
          <p:cNvPr id="11" name="Ellipse 8">
            <a:extLst>
              <a:ext uri="{FF2B5EF4-FFF2-40B4-BE49-F238E27FC236}">
                <a16:creationId xmlns:a16="http://schemas.microsoft.com/office/drawing/2014/main" id="{DBC11324-414F-D24A-89DC-05691498506F}"/>
              </a:ext>
            </a:extLst>
          </p:cNvPr>
          <p:cNvSpPr>
            <a:spLocks noChangeAspect="1"/>
          </p:cNvSpPr>
          <p:nvPr/>
        </p:nvSpPr>
        <p:spPr>
          <a:xfrm>
            <a:off x="2231933" y="1905377"/>
            <a:ext cx="308454" cy="3084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a:solidFill>
                  <a:schemeClr val="tx1"/>
                </a:solidFill>
              </a:rPr>
              <a:t>2</a:t>
            </a:r>
          </a:p>
        </p:txBody>
      </p:sp>
      <p:sp>
        <p:nvSpPr>
          <p:cNvPr id="12" name="Ellipse 8">
            <a:extLst>
              <a:ext uri="{FF2B5EF4-FFF2-40B4-BE49-F238E27FC236}">
                <a16:creationId xmlns:a16="http://schemas.microsoft.com/office/drawing/2014/main" id="{DBC11324-414F-D24A-89DC-05691498506F}"/>
              </a:ext>
            </a:extLst>
          </p:cNvPr>
          <p:cNvSpPr>
            <a:spLocks noChangeAspect="1"/>
          </p:cNvSpPr>
          <p:nvPr/>
        </p:nvSpPr>
        <p:spPr>
          <a:xfrm>
            <a:off x="2231933" y="2326071"/>
            <a:ext cx="308454" cy="3084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a:solidFill>
                  <a:schemeClr val="tx1"/>
                </a:solidFill>
              </a:rPr>
              <a:t>3</a:t>
            </a:r>
          </a:p>
        </p:txBody>
      </p:sp>
      <p:sp>
        <p:nvSpPr>
          <p:cNvPr id="13" name="Ellipse 8">
            <a:extLst>
              <a:ext uri="{FF2B5EF4-FFF2-40B4-BE49-F238E27FC236}">
                <a16:creationId xmlns:a16="http://schemas.microsoft.com/office/drawing/2014/main" id="{DBC11324-414F-D24A-89DC-05691498506F}"/>
              </a:ext>
            </a:extLst>
          </p:cNvPr>
          <p:cNvSpPr>
            <a:spLocks noChangeAspect="1"/>
          </p:cNvSpPr>
          <p:nvPr/>
        </p:nvSpPr>
        <p:spPr>
          <a:xfrm>
            <a:off x="1844824" y="2296570"/>
            <a:ext cx="308454" cy="3084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a:solidFill>
                  <a:schemeClr val="tx1"/>
                </a:solidFill>
              </a:rPr>
              <a:t>4</a:t>
            </a:r>
          </a:p>
        </p:txBody>
      </p:sp>
      <p:sp>
        <p:nvSpPr>
          <p:cNvPr id="14" name="ZoneTexte 6">
            <a:extLst>
              <a:ext uri="{FF2B5EF4-FFF2-40B4-BE49-F238E27FC236}">
                <a16:creationId xmlns:a16="http://schemas.microsoft.com/office/drawing/2014/main" id="{77C1C48E-C85D-8528-77DC-DAE0FE177029}"/>
              </a:ext>
            </a:extLst>
          </p:cNvPr>
          <p:cNvSpPr txBox="1"/>
          <p:nvPr/>
        </p:nvSpPr>
        <p:spPr>
          <a:xfrm>
            <a:off x="473079" y="3608237"/>
            <a:ext cx="2032988" cy="1361911"/>
          </a:xfrm>
          <a:prstGeom prst="rect">
            <a:avLst/>
          </a:prstGeom>
          <a:noFill/>
        </p:spPr>
        <p:txBody>
          <a:bodyPr wrap="square" lIns="91440" tIns="45720" rIns="91440" bIns="45720" rtlCol="0" anchor="t">
            <a:spAutoFit/>
          </a:bodyPr>
          <a:lstStyle/>
          <a:p>
            <a:pPr lvl="0">
              <a:defRPr/>
            </a:pPr>
            <a:endParaRPr lang="en-GB" sz="1000">
              <a:latin typeface="Opel Next" panose="020B0303020204020204" pitchFamily="34" charset="0"/>
            </a:endParaRPr>
          </a:p>
          <a:p>
            <a:pPr lvl="0">
              <a:defRPr/>
            </a:pPr>
            <a:endParaRPr lang="en-GB" sz="1000">
              <a:latin typeface="Opel Next" panose="020B0303020204020204" pitchFamily="34" charset="0"/>
            </a:endParaRPr>
          </a:p>
          <a:p>
            <a:pPr marL="3175" lvl="0">
              <a:spcBef>
                <a:spcPts val="300"/>
              </a:spcBef>
              <a:defRPr/>
            </a:pPr>
            <a:r>
              <a:rPr lang="en-GB" sz="1000" b="1">
                <a:solidFill>
                  <a:prstClr val="black"/>
                </a:solidFill>
                <a:latin typeface="Opel Next" panose="020B0303020204020204" pitchFamily="34" charset="0"/>
              </a:rPr>
              <a:t>Key Components</a:t>
            </a:r>
          </a:p>
          <a:p>
            <a:pPr marL="231775" lvl="0" indent="-228600">
              <a:spcBef>
                <a:spcPts val="300"/>
              </a:spcBef>
              <a:buFont typeface="+mj-lt"/>
              <a:buAutoNum type="arabicPeriod"/>
              <a:defRPr/>
            </a:pPr>
            <a:r>
              <a:rPr lang="en-GB" sz="1000">
                <a:solidFill>
                  <a:prstClr val="black"/>
                </a:solidFill>
                <a:latin typeface="Opel Next Light" panose="020B0303020204020204" pitchFamily="34" charset="0"/>
              </a:rPr>
              <a:t>Lithium-ion battery pack</a:t>
            </a:r>
          </a:p>
          <a:p>
            <a:pPr marL="231775" lvl="0" indent="-228600">
              <a:spcBef>
                <a:spcPts val="300"/>
              </a:spcBef>
              <a:buFont typeface="+mj-lt"/>
              <a:buAutoNum type="arabicPeriod"/>
              <a:defRPr/>
            </a:pPr>
            <a:r>
              <a:rPr lang="en-GB" sz="1000">
                <a:solidFill>
                  <a:prstClr val="black"/>
                </a:solidFill>
                <a:latin typeface="Opel Next Light" panose="020B0303020204020204" pitchFamily="34" charset="0"/>
              </a:rPr>
              <a:t>On Board Charger (OBC)</a:t>
            </a:r>
          </a:p>
          <a:p>
            <a:pPr marL="231775" lvl="0" indent="-228600">
              <a:spcBef>
                <a:spcPts val="300"/>
              </a:spcBef>
              <a:buFont typeface="+mj-lt"/>
              <a:buAutoNum type="arabicPeriod"/>
              <a:defRPr/>
            </a:pPr>
            <a:r>
              <a:rPr lang="en-GB" sz="1000">
                <a:solidFill>
                  <a:prstClr val="black"/>
                </a:solidFill>
                <a:latin typeface="Opel Next Light" panose="020B0303020204020204" pitchFamily="34" charset="0"/>
              </a:rPr>
              <a:t>Electric motor</a:t>
            </a:r>
          </a:p>
          <a:p>
            <a:pPr marL="231775" lvl="0" indent="-228600">
              <a:spcBef>
                <a:spcPts val="300"/>
              </a:spcBef>
              <a:buFont typeface="+mj-lt"/>
              <a:buAutoNum type="arabicPeriod"/>
              <a:defRPr/>
            </a:pPr>
            <a:r>
              <a:rPr lang="en-GB" sz="1000">
                <a:solidFill>
                  <a:prstClr val="black"/>
                </a:solidFill>
                <a:latin typeface="Opel Next Light" panose="020B0303020204020204" pitchFamily="34" charset="0"/>
              </a:rPr>
              <a:t>One speed reduction gear</a:t>
            </a:r>
            <a:endParaRPr lang="en-US" sz="1000">
              <a:solidFill>
                <a:prstClr val="black"/>
              </a:solidFill>
              <a:latin typeface="Opel Next Light" panose="020B0303020204020204" pitchFamily="34" charset="0"/>
            </a:endParaRPr>
          </a:p>
        </p:txBody>
      </p:sp>
    </p:spTree>
    <p:extLst>
      <p:ext uri="{BB962C8B-B14F-4D97-AF65-F5344CB8AC3E}">
        <p14:creationId xmlns:p14="http://schemas.microsoft.com/office/powerpoint/2010/main" val="142449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1360B1-9C32-C3A1-EFB7-9F76C39777B4}"/>
              </a:ext>
            </a:extLst>
          </p:cNvPr>
          <p:cNvSpPr/>
          <p:nvPr/>
        </p:nvSpPr>
        <p:spPr>
          <a:xfrm>
            <a:off x="3068960" y="2065599"/>
            <a:ext cx="3652933" cy="3934410"/>
          </a:xfrm>
          <a:prstGeom prst="rect">
            <a:avLst/>
          </a:prstGeom>
        </p:spPr>
        <p:txBody>
          <a:bodyPr wrap="square" lIns="91440" tIns="45720" rIns="91440" bIns="45720" anchor="t">
            <a:spAutoFit/>
          </a:bodyPr>
          <a:lstStyle/>
          <a:p>
            <a:pPr marL="0" marR="0" lvl="0" indent="0" defTabSz="914362" rtl="0" eaLnBrk="1" fontAlgn="auto" latinLnBrk="0" hangingPunct="1">
              <a:lnSpc>
                <a:spcPct val="100000"/>
              </a:lnSpc>
              <a:spcBef>
                <a:spcPts val="0"/>
              </a:spcBef>
              <a:spcAft>
                <a:spcPts val="0"/>
              </a:spcAft>
              <a:buClrTx/>
              <a:buSzTx/>
              <a:buFontTx/>
              <a:buNone/>
              <a:tabLst>
                <a:tab pos="344474" algn="l"/>
              </a:tabLst>
              <a:defRPr/>
            </a:pPr>
            <a:r>
              <a:rPr kumimoji="0" lang="fr-FR" sz="900" b="0" i="0" u="none" strike="noStrike" kern="1200" cap="none" spc="0" normalizeH="0" baseline="0" noProof="0" dirty="0">
                <a:ln>
                  <a:noFill/>
                </a:ln>
                <a:effectLst/>
                <a:uLnTx/>
                <a:uFillTx/>
              </a:rPr>
              <a:t>	</a:t>
            </a:r>
          </a:p>
          <a:p>
            <a:pPr marL="381000" marR="0" lvl="0" indent="-228600" defTabSz="914362" rtl="0" eaLnBrk="1" fontAlgn="auto" latinLnBrk="0" hangingPunct="1">
              <a:lnSpc>
                <a:spcPct val="100000"/>
              </a:lnSpc>
              <a:spcBef>
                <a:spcPts val="1200"/>
              </a:spcBef>
              <a:spcAft>
                <a:spcPts val="0"/>
              </a:spcAft>
              <a:buClrTx/>
              <a:buSzTx/>
              <a:buFont typeface="+mj-lt"/>
              <a:buAutoNum type="arabicPeriod" startAt="3"/>
              <a:tabLst>
                <a:tab pos="5413375" algn="r"/>
              </a:tabLst>
              <a:defRPr/>
            </a:pPr>
            <a:r>
              <a:rPr kumimoji="0" lang="en-GB" sz="900" u="none" strike="noStrike" cap="none" normalizeH="0" baseline="0" noProof="0" dirty="0">
                <a:ln>
                  <a:noFill/>
                </a:ln>
                <a:uLnTx/>
                <a:uFillTx/>
              </a:rPr>
              <a:t>EXPLORING THE DRIVING POSITION</a:t>
            </a:r>
          </a:p>
          <a:p>
            <a:pPr marL="381000" marR="0" lvl="0" indent="-228600" defTabSz="914362" rtl="0" eaLnBrk="1" fontAlgn="auto" latinLnBrk="0" hangingPunct="1">
              <a:lnSpc>
                <a:spcPct val="100000"/>
              </a:lnSpc>
              <a:spcBef>
                <a:spcPts val="1200"/>
              </a:spcBef>
              <a:spcAft>
                <a:spcPts val="0"/>
              </a:spcAft>
              <a:buClrTx/>
              <a:buSzTx/>
              <a:buFont typeface="+mj-lt"/>
              <a:buAutoNum type="arabicPeriod" startAt="3"/>
              <a:tabLst>
                <a:tab pos="5413375" algn="r"/>
              </a:tabLst>
              <a:defRPr/>
            </a:pPr>
            <a:endParaRPr kumimoji="0" lang="fr-FR" sz="900" b="1" i="0" u="none" strike="noStrike" kern="1200" cap="none" spc="0" normalizeH="0" baseline="0" noProof="0" dirty="0">
              <a:ln>
                <a:noFill/>
              </a:ln>
              <a:effectLst/>
              <a:uLnTx/>
              <a:uFillTx/>
            </a:endParaRPr>
          </a:p>
          <a:p>
            <a:pPr marL="536575" lvl="1" indent="-175895" defTabSz="914362">
              <a:spcBef>
                <a:spcPts val="200"/>
              </a:spcBef>
              <a:buFont typeface="+mj-lt"/>
              <a:buAutoNum type="alphaUcPeriod"/>
              <a:tabLst>
                <a:tab pos="5413375" algn="r"/>
              </a:tabLst>
              <a:defRPr/>
            </a:pPr>
            <a:r>
              <a:rPr lang="fr-FR" sz="900" b="1" dirty="0"/>
              <a:t>INSTRUMENT / INFOTAINMENT / INFO DISPLAYS</a:t>
            </a:r>
          </a:p>
          <a:p>
            <a:pPr marL="536575" lvl="1" indent="-175895" defTabSz="914362">
              <a:spcBef>
                <a:spcPts val="200"/>
              </a:spcBef>
              <a:buFont typeface="+mj-lt"/>
              <a:buAutoNum type="alphaUcPeriod"/>
              <a:tabLst>
                <a:tab pos="5413375" algn="r"/>
              </a:tabLst>
              <a:defRPr/>
            </a:pPr>
            <a:r>
              <a:rPr lang="fr-FR" sz="900" b="1" dirty="0"/>
              <a:t>DRIVING MODE </a:t>
            </a:r>
          </a:p>
          <a:p>
            <a:pPr marL="536575" lvl="1" indent="-175895" defTabSz="914362">
              <a:spcBef>
                <a:spcPts val="200"/>
              </a:spcBef>
              <a:buFont typeface="+mj-lt"/>
              <a:buAutoNum type="alphaUcPeriod"/>
              <a:tabLst>
                <a:tab pos="5413375" algn="r"/>
              </a:tabLst>
              <a:defRPr/>
            </a:pPr>
            <a:r>
              <a:rPr lang="fr-FR" sz="900" b="1" dirty="0"/>
              <a:t>ELECTRIC DRIVE UNIT</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DRIVING POSITION</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STEERING WHEEL CONTROL</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ACTIVATION / DEACTIVATION OF ADAS</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lang="fr-FR" sz="900" dirty="0">
                <a:solidFill>
                  <a:srgbClr val="44536A"/>
                </a:solidFill>
              </a:rPr>
              <a:t>TOUCH SCREEN</a:t>
            </a: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i="0" u="none" strike="noStrike" kern="1200" cap="none" spc="0" normalizeH="0" baseline="0" noProof="0" dirty="0">
                <a:ln>
                  <a:noFill/>
                </a:ln>
                <a:effectLst/>
                <a:uLnTx/>
                <a:uFillTx/>
              </a:rPr>
              <a:t>ON-BOARD COMPUTER</a:t>
            </a:r>
            <a:endParaRPr lang="fr-FR" sz="90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REGENERATIVE BRAKING (BRAKE MODE)</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DUAL-AREA AUTOMATIC AIR CONDITIONING</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THERMAL PRE-CONDITIONING</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fr-FR" sz="900" b="0" i="0" u="none" strike="noStrike" kern="1200" cap="none" spc="0" normalizeH="0" baseline="0" noProof="0" dirty="0">
                <a:ln>
                  <a:noFill/>
                </a:ln>
                <a:effectLst/>
                <a:uLnTx/>
                <a:uFillTx/>
              </a:rPr>
              <a:t>WIRELESS CHARGER</a:t>
            </a:r>
            <a:endParaRPr lang="fr-FR" sz="900" b="0"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lang="fr-FR" sz="900" b="1" dirty="0"/>
              <a:t>TOWING CAPACITY</a:t>
            </a:r>
            <a:endParaRPr lang="fr-FR" sz="900" b="1"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endParaRPr lang="fr-FR" sz="900" dirty="0"/>
          </a:p>
          <a:p>
            <a:pPr marL="360045" marR="0" lvl="1" defTabSz="914362" rtl="0" eaLnBrk="1" fontAlgn="auto" latinLnBrk="0" hangingPunct="1">
              <a:lnSpc>
                <a:spcPct val="100000"/>
              </a:lnSpc>
              <a:spcBef>
                <a:spcPts val="200"/>
              </a:spcBef>
              <a:spcAft>
                <a:spcPts val="0"/>
              </a:spcAft>
              <a:buClrTx/>
              <a:buSzTx/>
              <a:tabLst>
                <a:tab pos="5413375" algn="r"/>
              </a:tabLst>
              <a:defRPr/>
            </a:pPr>
            <a:r>
              <a:rPr kumimoji="0" lang="en-GB" sz="900" u="none" strike="noStrike" cap="none" normalizeH="0" baseline="0" noProof="0" dirty="0">
                <a:ln>
                  <a:noFill/>
                </a:ln>
                <a:uLnTx/>
                <a:uFillTx/>
              </a:rPr>
              <a:t>SMARTPHONE CONNECTION / MYOPEL APP</a:t>
            </a:r>
            <a:endParaRPr lang="en-GB" sz="900" u="none" strike="noStrike" cap="none" normalizeH="0" baseline="0" noProof="0" dirty="0">
              <a:ln>
                <a:noFill/>
              </a:ln>
              <a:uLnTx/>
              <a:uFillTx/>
            </a:endParaRPr>
          </a:p>
          <a:p>
            <a:pPr marL="360045" marR="0" lvl="1" defTabSz="914362" rtl="0" eaLnBrk="1" fontAlgn="auto" latinLnBrk="0" hangingPunct="1">
              <a:lnSpc>
                <a:spcPct val="100000"/>
              </a:lnSpc>
              <a:spcBef>
                <a:spcPts val="200"/>
              </a:spcBef>
              <a:spcAft>
                <a:spcPts val="0"/>
              </a:spcAft>
              <a:buClrTx/>
              <a:buSzTx/>
              <a:tabLst>
                <a:tab pos="5413375" algn="r"/>
              </a:tabLst>
              <a:defRPr/>
            </a:pPr>
            <a:endParaRPr lang="fr-FR" sz="900" b="1" i="0" u="none" strike="noStrike" kern="1200" cap="none" spc="0" normalizeH="0" baseline="0" noProof="0" dirty="0">
              <a:ln>
                <a:noFill/>
              </a:ln>
              <a:effectLst/>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dirty="0">
                <a:ln>
                  <a:noFill/>
                </a:ln>
                <a:uLnTx/>
                <a:uFillTx/>
              </a:rPr>
              <a:t>TELEPHONE PAIRING</a:t>
            </a:r>
            <a:endParaRPr lang="en-GB" sz="900" u="none" strike="noStrike" cap="none" normalizeH="0" baseline="0" noProof="0" dirty="0">
              <a:ln>
                <a:noFill/>
              </a:ln>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dirty="0">
                <a:ln>
                  <a:noFill/>
                </a:ln>
                <a:uLnTx/>
                <a:uFillTx/>
              </a:rPr>
              <a:t>OPEL CONNECT</a:t>
            </a:r>
            <a:endParaRPr lang="en-GB" sz="900" u="none" strike="noStrike" cap="none" normalizeH="0" baseline="0" noProof="0" dirty="0">
              <a:ln>
                <a:noFill/>
              </a:ln>
              <a:uLnTx/>
              <a:uFillTx/>
            </a:endParaRPr>
          </a:p>
          <a:p>
            <a:pPr marL="536575" marR="0" lvl="1" indent="-175895"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dirty="0">
                <a:ln>
                  <a:noFill/>
                </a:ln>
                <a:uLnTx/>
                <a:uFillTx/>
              </a:rPr>
              <a:t>MYOPEL APP</a:t>
            </a:r>
            <a:r>
              <a:rPr lang="fr-FR" sz="900" b="1" dirty="0"/>
              <a:t>  </a:t>
            </a:r>
            <a:r>
              <a:rPr kumimoji="0" lang="fr-FR" sz="900" b="0" i="0" u="none" strike="noStrike" kern="1200" cap="none" spc="0" normalizeH="0" baseline="0" noProof="0" dirty="0">
                <a:ln>
                  <a:noFill/>
                </a:ln>
                <a:effectLst/>
                <a:uLnTx/>
                <a:uFillTx/>
              </a:rPr>
              <a:t>	</a:t>
            </a:r>
            <a:endParaRPr lang="fr-FR" sz="900" b="0" i="0" u="none" strike="noStrike" kern="1200" cap="none" spc="0" normalizeH="0" baseline="0" noProof="0" dirty="0">
              <a:ln>
                <a:noFill/>
              </a:ln>
              <a:effectLst/>
              <a:uLnTx/>
              <a:uFillTx/>
            </a:endParaRPr>
          </a:p>
        </p:txBody>
      </p:sp>
      <p:sp>
        <p:nvSpPr>
          <p:cNvPr id="12" name="Espace réservé du pied de page 4"/>
          <p:cNvSpPr txBox="1">
            <a:spLocks/>
          </p:cNvSpPr>
          <p:nvPr/>
        </p:nvSpPr>
        <p:spPr>
          <a:xfrm>
            <a:off x="1381271" y="8958689"/>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00">
                <a:latin typeface="+mn-lt"/>
              </a:rPr>
              <a:t>Strictly confidential document reserved for Opel network internal use</a:t>
            </a:r>
          </a:p>
        </p:txBody>
      </p:sp>
      <p:sp>
        <p:nvSpPr>
          <p:cNvPr id="4" name="Rectangle 3">
            <a:extLst>
              <a:ext uri="{FF2B5EF4-FFF2-40B4-BE49-F238E27FC236}">
                <a16:creationId xmlns:a16="http://schemas.microsoft.com/office/drawing/2014/main" id="{6F64D012-2C4A-E2D7-AF5F-794284B57A27}"/>
              </a:ext>
            </a:extLst>
          </p:cNvPr>
          <p:cNvSpPr/>
          <p:nvPr/>
        </p:nvSpPr>
        <p:spPr>
          <a:xfrm>
            <a:off x="429327" y="1735035"/>
            <a:ext cx="6312162" cy="246221"/>
          </a:xfrm>
          <a:prstGeom prst="rect">
            <a:avLst/>
          </a:prstGeom>
        </p:spPr>
        <p:txBody>
          <a:bodyPr wrap="square">
            <a:spAutoFit/>
          </a:bodyPr>
          <a:lstStyle/>
          <a:p>
            <a:pPr defTabSz="914362">
              <a:spcBef>
                <a:spcPts val="1200"/>
              </a:spcBef>
              <a:buClr>
                <a:srgbClr val="002060"/>
              </a:buClr>
            </a:pPr>
            <a:r>
              <a:rPr lang="en-GB" sz="1000">
                <a:solidFill>
                  <a:prstClr val="black"/>
                </a:solidFill>
              </a:rPr>
              <a:t>Here are the different steps to take with your customer when getting started.</a:t>
            </a:r>
          </a:p>
        </p:txBody>
      </p:sp>
      <p:sp>
        <p:nvSpPr>
          <p:cNvPr id="5" name="Rectangle 4">
            <a:extLst>
              <a:ext uri="{FF2B5EF4-FFF2-40B4-BE49-F238E27FC236}">
                <a16:creationId xmlns:a16="http://schemas.microsoft.com/office/drawing/2014/main" id="{25F733F6-9708-97E1-0F8F-A4A81CD9BD4E}"/>
              </a:ext>
            </a:extLst>
          </p:cNvPr>
          <p:cNvSpPr/>
          <p:nvPr/>
        </p:nvSpPr>
        <p:spPr>
          <a:xfrm>
            <a:off x="410589" y="1933088"/>
            <a:ext cx="6311304" cy="400110"/>
          </a:xfrm>
          <a:prstGeom prst="rect">
            <a:avLst/>
          </a:prstGeom>
        </p:spPr>
        <p:txBody>
          <a:bodyPr wrap="square">
            <a:spAutoFit/>
          </a:bodyPr>
          <a:lstStyle/>
          <a:p>
            <a:pPr defTabSz="914362">
              <a:buClr>
                <a:srgbClr val="002060"/>
              </a:buClr>
            </a:pPr>
            <a:r>
              <a:rPr lang="en-GB" sz="1000">
                <a:solidFill>
                  <a:prstClr val="black"/>
                </a:solidFill>
              </a:rPr>
              <a:t>The topics in </a:t>
            </a:r>
            <a:r>
              <a:rPr lang="en-GB" sz="1000" b="1">
                <a:latin typeface="+mj-lt"/>
              </a:rPr>
              <a:t>BOLD</a:t>
            </a:r>
            <a:r>
              <a:rPr lang="en-GB" sz="1000" b="1"/>
              <a:t> </a:t>
            </a:r>
            <a:r>
              <a:rPr lang="en-GB" sz="1000">
                <a:solidFill>
                  <a:prstClr val="black"/>
                </a:solidFill>
              </a:rPr>
              <a:t>are specific to the </a:t>
            </a:r>
            <a:r>
              <a:rPr lang="en-GB" sz="1000" b="1">
                <a:solidFill>
                  <a:prstClr val="black"/>
                </a:solidFill>
                <a:latin typeface="+mj-lt"/>
              </a:rPr>
              <a:t>ASTRA ELECTRIC </a:t>
            </a:r>
            <a:r>
              <a:rPr lang="en-GB" sz="1000">
                <a:solidFill>
                  <a:prstClr val="black"/>
                </a:solidFill>
              </a:rPr>
              <a:t>and are covered in this document. </a:t>
            </a:r>
          </a:p>
          <a:p>
            <a:pPr defTabSz="914362">
              <a:buClr>
                <a:srgbClr val="002060"/>
              </a:buClr>
            </a:pPr>
            <a:r>
              <a:rPr lang="en-GB" sz="1000">
                <a:solidFill>
                  <a:prstClr val="black"/>
                </a:solidFill>
              </a:rPr>
              <a:t>Other items are described in original booklet</a:t>
            </a:r>
          </a:p>
        </p:txBody>
      </p:sp>
      <p:sp>
        <p:nvSpPr>
          <p:cNvPr id="6" name="Rectangle 5">
            <a:extLst>
              <a:ext uri="{FF2B5EF4-FFF2-40B4-BE49-F238E27FC236}">
                <a16:creationId xmlns:a16="http://schemas.microsoft.com/office/drawing/2014/main" id="{B724A081-3CF8-6950-4422-6E03195BEE39}"/>
              </a:ext>
            </a:extLst>
          </p:cNvPr>
          <p:cNvSpPr/>
          <p:nvPr/>
        </p:nvSpPr>
        <p:spPr>
          <a:xfrm>
            <a:off x="314372" y="2334634"/>
            <a:ext cx="2724236" cy="3534301"/>
          </a:xfrm>
          <a:prstGeom prst="rect">
            <a:avLst/>
          </a:prstGeom>
        </p:spPr>
        <p:txBody>
          <a:bodyPr wrap="square">
            <a:spAutoFit/>
          </a:bodyPr>
          <a:lstStyle/>
          <a:p>
            <a:pPr marL="0" marR="0" lvl="0" indent="0" defTabSz="914362" rtl="0" eaLnBrk="1" fontAlgn="auto" latinLnBrk="0" hangingPunct="1">
              <a:lnSpc>
                <a:spcPct val="100000"/>
              </a:lnSpc>
              <a:spcBef>
                <a:spcPts val="0"/>
              </a:spcBef>
              <a:spcAft>
                <a:spcPts val="0"/>
              </a:spcAft>
              <a:buClrTx/>
              <a:buSzTx/>
              <a:buFontTx/>
              <a:buNone/>
              <a:tabLst>
                <a:tab pos="344474" algn="l"/>
              </a:tabLst>
              <a:defRPr/>
            </a:pPr>
            <a:r>
              <a:rPr kumimoji="0" lang="fr-FR" sz="900" b="1" i="0" u="none" strike="noStrike" kern="1200" cap="none" spc="0" normalizeH="0" baseline="0" noProof="0">
                <a:ln>
                  <a:noFill/>
                </a:ln>
                <a:effectLst/>
                <a:uLnTx/>
                <a:uFillTx/>
              </a:rPr>
              <a:t>     0. </a:t>
            </a:r>
            <a:r>
              <a:rPr kumimoji="0" lang="en-GB" sz="900" u="none" strike="noStrike" cap="none" normalizeH="0" baseline="0" noProof="0">
                <a:ln>
                  <a:noFill/>
                </a:ln>
                <a:uLnTx/>
                <a:uFillTx/>
              </a:rPr>
              <a:t>REMOVING COVERS</a:t>
            </a:r>
            <a:endParaRPr kumimoji="0" lang="fr-FR" sz="900" b="1" i="0" u="none" strike="noStrike" kern="1200" cap="none" spc="0" normalizeH="0" baseline="0" noProof="0">
              <a:ln>
                <a:noFill/>
              </a:ln>
              <a:effectLst/>
              <a:uLnTx/>
              <a:uFillTx/>
            </a:endParaRPr>
          </a:p>
          <a:p>
            <a:pPr marL="381000" marR="0" lvl="0" indent="-228600" defTabSz="914362" rtl="0" eaLnBrk="1" fontAlgn="auto" latinLnBrk="0" hangingPunct="1">
              <a:lnSpc>
                <a:spcPct val="100000"/>
              </a:lnSpc>
              <a:spcBef>
                <a:spcPts val="1200"/>
              </a:spcBef>
              <a:spcAft>
                <a:spcPts val="0"/>
              </a:spcAft>
              <a:buClrTx/>
              <a:buSzTx/>
              <a:buFont typeface="+mj-lt"/>
              <a:buAutoNum type="arabicPeriod"/>
              <a:tabLst>
                <a:tab pos="5413375" algn="r"/>
              </a:tabLst>
              <a:defRPr/>
            </a:pPr>
            <a:r>
              <a:rPr kumimoji="0" lang="en-GB" sz="900" u="none" strike="noStrike" cap="none" normalizeH="0" baseline="0" noProof="0">
                <a:ln>
                  <a:noFill/>
                </a:ln>
                <a:uLnTx/>
                <a:uFillTx/>
              </a:rPr>
              <a:t>ACCESS TO THE VEHICLE:</a:t>
            </a:r>
          </a:p>
          <a:p>
            <a:pPr marL="381000" marR="0" lvl="0" indent="-228600" defTabSz="914362" rtl="0" eaLnBrk="1" fontAlgn="auto" latinLnBrk="0" hangingPunct="1">
              <a:lnSpc>
                <a:spcPct val="100000"/>
              </a:lnSpc>
              <a:spcBef>
                <a:spcPts val="1200"/>
              </a:spcBef>
              <a:spcAft>
                <a:spcPts val="0"/>
              </a:spcAft>
              <a:buClrTx/>
              <a:buSzTx/>
              <a:buFont typeface="+mj-lt"/>
              <a:buAutoNum type="arabicPeriod"/>
              <a:tabLst>
                <a:tab pos="5413375" algn="r"/>
              </a:tabLst>
              <a:defRPr/>
            </a:pPr>
            <a:endParaRPr kumimoji="0" lang="fr-FR" sz="900" b="1" i="0" u="none" strike="noStrike" kern="1200" cap="none" spc="0" normalizeH="0" baseline="0" noProof="0">
              <a:ln>
                <a:noFill/>
              </a:ln>
              <a:effectLst/>
              <a:uLnTx/>
              <a:uFillTx/>
            </a:endParaRP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a:ln>
                  <a:noFill/>
                </a:ln>
                <a:uLnTx/>
                <a:uFillTx/>
              </a:rPr>
              <a:t>HANDS-FREE ACCESS AND START	</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a:ln>
                  <a:noFill/>
                </a:ln>
                <a:uLnTx/>
                <a:uFillTx/>
              </a:rPr>
              <a:t>OPENING THE BONNET</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lang="en-GB" sz="900"/>
              <a:t>CHILD LOCKS</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a:ln>
                  <a:noFill/>
                </a:ln>
                <a:uLnTx/>
                <a:uFillTx/>
              </a:rPr>
              <a:t>OPENING THE TAILGATE	</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a:ln>
                  <a:noFill/>
                </a:ln>
                <a:uLnTx/>
                <a:uFillTx/>
              </a:rPr>
              <a:t>SENSORS/ CAMERA	</a:t>
            </a:r>
          </a:p>
          <a:p>
            <a:pPr marL="536575" lvl="1" indent="-185738" defTabSz="914362">
              <a:spcBef>
                <a:spcPts val="200"/>
              </a:spcBef>
              <a:buFont typeface="+mj-lt"/>
              <a:buAutoNum type="alphaUcPeriod"/>
              <a:tabLst>
                <a:tab pos="5413375" algn="r"/>
              </a:tabLst>
              <a:defRPr/>
            </a:pPr>
            <a:r>
              <a:rPr lang="en-GB" sz="900"/>
              <a:t>REAR </a:t>
            </a:r>
            <a:r>
              <a:rPr kumimoji="0" lang="en-GB" sz="900" u="none" strike="noStrike" cap="none" normalizeH="0" baseline="0" noProof="0">
                <a:ln>
                  <a:noFill/>
                </a:ln>
                <a:uLnTx/>
                <a:uFillTx/>
              </a:rPr>
              <a:t>SEAT ISOFIX / FOLDING</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u="none" strike="noStrike" cap="none" normalizeH="0" baseline="0" noProof="0">
                <a:ln>
                  <a:noFill/>
                </a:ln>
                <a:uLnTx/>
                <a:uFillTx/>
              </a:rPr>
              <a:t>BOOT LAYOUT</a:t>
            </a:r>
          </a:p>
          <a:p>
            <a:pPr marL="536575" marR="0" lvl="1" indent="-185738" algn="l"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endParaRPr lang="fr-FR" sz="900"/>
          </a:p>
          <a:p>
            <a:pPr marL="381000" marR="0" lvl="0" indent="-228600" defTabSz="914362" rtl="0" eaLnBrk="1" fontAlgn="auto" latinLnBrk="0" hangingPunct="1">
              <a:lnSpc>
                <a:spcPct val="100000"/>
              </a:lnSpc>
              <a:spcBef>
                <a:spcPts val="1200"/>
              </a:spcBef>
              <a:spcAft>
                <a:spcPts val="0"/>
              </a:spcAft>
              <a:buClrTx/>
              <a:buSzTx/>
              <a:buFont typeface="+mj-lt"/>
              <a:buAutoNum type="arabicPeriod"/>
              <a:tabLst>
                <a:tab pos="5413375" algn="r"/>
              </a:tabLst>
              <a:defRPr/>
            </a:pPr>
            <a:r>
              <a:rPr kumimoji="0" lang="en-GB" sz="900" b="1" u="none" strike="noStrike" cap="none" normalizeH="0" baseline="0" noProof="0">
                <a:ln>
                  <a:noFill/>
                </a:ln>
                <a:uLnTx/>
                <a:uFillTx/>
              </a:rPr>
              <a:t>DEMONSTRATING CHARGING</a:t>
            </a:r>
            <a:r>
              <a:rPr kumimoji="0" lang="en-GB" sz="900" u="none" strike="noStrike" cap="none" normalizeH="0" baseline="0" noProof="0">
                <a:ln>
                  <a:noFill/>
                </a:ln>
                <a:uLnTx/>
                <a:uFillTx/>
              </a:rPr>
              <a:t>:</a:t>
            </a:r>
          </a:p>
          <a:p>
            <a:pPr marL="381000" marR="0" lvl="0" indent="-228600" defTabSz="914362" rtl="0" eaLnBrk="1" fontAlgn="auto" latinLnBrk="0" hangingPunct="1">
              <a:lnSpc>
                <a:spcPct val="100000"/>
              </a:lnSpc>
              <a:spcBef>
                <a:spcPts val="1200"/>
              </a:spcBef>
              <a:spcAft>
                <a:spcPts val="0"/>
              </a:spcAft>
              <a:buClrTx/>
              <a:buSzTx/>
              <a:buFont typeface="+mj-lt"/>
              <a:buAutoNum type="arabicPeriod"/>
              <a:tabLst>
                <a:tab pos="5413375" algn="r"/>
              </a:tabLst>
              <a:defRPr/>
            </a:pPr>
            <a:endParaRPr kumimoji="0" lang="fr-FR" sz="900" b="1" i="0" u="none" strike="noStrike" kern="1200" cap="none" spc="0" normalizeH="0" baseline="0" noProof="0">
              <a:ln>
                <a:noFill/>
              </a:ln>
              <a:effectLst/>
              <a:uLnTx/>
              <a:uFillTx/>
            </a:endParaRPr>
          </a:p>
          <a:p>
            <a:pPr marL="588962"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b="1" u="none" strike="noStrike" cap="none" normalizeH="0" baseline="0" noProof="0">
                <a:ln>
                  <a:noFill/>
                </a:ln>
                <a:uLnTx/>
                <a:uFillTx/>
              </a:rPr>
              <a:t>CHARGING FLAP</a:t>
            </a:r>
          </a:p>
          <a:p>
            <a:pPr marL="588962"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b="1" u="none" strike="noStrike" cap="none" normalizeH="0" baseline="0" noProof="0">
                <a:ln>
                  <a:noFill/>
                </a:ln>
                <a:uLnTx/>
                <a:uFillTx/>
              </a:rPr>
              <a:t>CHARGING CABLES AND TIMES	</a:t>
            </a:r>
          </a:p>
          <a:p>
            <a:pPr marL="588962"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b="1" u="none" strike="noStrike" cap="none" normalizeH="0" baseline="0" noProof="0">
                <a:ln>
                  <a:noFill/>
                </a:ln>
                <a:uLnTx/>
                <a:uFillTx/>
              </a:rPr>
              <a:t>PLUGGING IN	</a:t>
            </a:r>
          </a:p>
          <a:p>
            <a:pPr marL="588962"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b="1" u="none" strike="noStrike" cap="none" normalizeH="0" baseline="0" noProof="0">
                <a:ln>
                  <a:noFill/>
                </a:ln>
                <a:uLnTx/>
                <a:uFillTx/>
              </a:rPr>
              <a:t>UNPLUGGING	</a:t>
            </a:r>
          </a:p>
          <a:p>
            <a:pPr marL="588962"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kumimoji="0" lang="en-GB" sz="900" b="1" u="none" strike="noStrike" cap="none" normalizeH="0" baseline="0" noProof="0">
                <a:ln>
                  <a:noFill/>
                </a:ln>
                <a:uLnTx/>
                <a:uFillTx/>
              </a:rPr>
              <a:t>PROGRAMMABLE CHARGING </a:t>
            </a:r>
            <a:r>
              <a:rPr kumimoji="0" lang="fr-FR" sz="900" b="0" i="0" u="none" strike="noStrike" kern="1200" cap="none" spc="0" normalizeH="0" baseline="0" noProof="0">
                <a:ln>
                  <a:noFill/>
                </a:ln>
                <a:effectLst/>
                <a:uLnTx/>
                <a:uFillTx/>
              </a:rPr>
              <a:t>	</a:t>
            </a:r>
          </a:p>
        </p:txBody>
      </p:sp>
      <p:sp>
        <p:nvSpPr>
          <p:cNvPr id="8" name="Rectangle 7">
            <a:extLst>
              <a:ext uri="{FF2B5EF4-FFF2-40B4-BE49-F238E27FC236}">
                <a16:creationId xmlns:a16="http://schemas.microsoft.com/office/drawing/2014/main" id="{7A5465A2-1553-878E-FF87-C43898A9C6EA}"/>
              </a:ext>
            </a:extLst>
          </p:cNvPr>
          <p:cNvSpPr/>
          <p:nvPr/>
        </p:nvSpPr>
        <p:spPr>
          <a:xfrm>
            <a:off x="3038608" y="6158886"/>
            <a:ext cx="3240360" cy="723275"/>
          </a:xfrm>
          <a:prstGeom prst="rect">
            <a:avLst/>
          </a:prstGeom>
        </p:spPr>
        <p:txBody>
          <a:bodyPr wrap="square">
            <a:spAutoFit/>
          </a:bodyPr>
          <a:lstStyle/>
          <a:p>
            <a:pPr marL="381000" indent="-228600" defTabSz="914362">
              <a:spcBef>
                <a:spcPts val="1200"/>
              </a:spcBef>
              <a:buFont typeface="+mj-lt"/>
              <a:buAutoNum type="arabicPeriod" startAt="4"/>
              <a:tabLst>
                <a:tab pos="5413375" algn="r"/>
              </a:tabLst>
              <a:defRPr/>
            </a:pPr>
            <a:r>
              <a:rPr lang="en-GB" sz="900"/>
              <a:t>STARTING</a:t>
            </a:r>
            <a:endParaRPr kumimoji="0" lang="fr-FR" sz="900" b="1" i="0" u="none" strike="noStrike" kern="1200" cap="none" spc="0" normalizeH="0" baseline="0" noProof="0">
              <a:ln>
                <a:noFill/>
              </a:ln>
              <a:effectLst/>
              <a:uLnTx/>
              <a:uFillTx/>
            </a:endParaRPr>
          </a:p>
          <a:p>
            <a:pPr marL="588962" lvl="1" indent="-228600" defTabSz="914362">
              <a:spcBef>
                <a:spcPts val="200"/>
              </a:spcBef>
              <a:buFont typeface="+mj-lt"/>
              <a:buAutoNum type="alphaUcPeriod"/>
              <a:tabLst>
                <a:tab pos="5413375" algn="r"/>
              </a:tabLst>
              <a:defRPr/>
            </a:pPr>
            <a:r>
              <a:rPr lang="en-GB" sz="900" b="1"/>
              <a:t>IGNITION</a:t>
            </a:r>
          </a:p>
          <a:p>
            <a:pPr marL="588962" lvl="1" indent="-228600" defTabSz="914362">
              <a:spcBef>
                <a:spcPts val="200"/>
              </a:spcBef>
              <a:buFont typeface="+mj-lt"/>
              <a:buAutoNum type="alphaUcPeriod"/>
              <a:tabLst>
                <a:tab pos="5413375" algn="r"/>
              </a:tabLst>
              <a:defRPr/>
            </a:pPr>
            <a:r>
              <a:rPr lang="en-GB" sz="900" b="1"/>
              <a:t>PEDESTRIAN WARNING BUZZER</a:t>
            </a:r>
          </a:p>
          <a:p>
            <a:pPr marL="588962" lvl="1" indent="-228600" defTabSz="914362">
              <a:spcBef>
                <a:spcPts val="200"/>
              </a:spcBef>
              <a:buFont typeface="+mj-lt"/>
              <a:buAutoNum type="alphaUcPeriod"/>
              <a:tabLst>
                <a:tab pos="5413375" algn="r"/>
              </a:tabLst>
              <a:defRPr/>
            </a:pPr>
            <a:r>
              <a:rPr lang="en-GB" sz="900"/>
              <a:t>EMERGENCY AND ASSISTANCE SERVICES</a:t>
            </a:r>
            <a:endParaRPr kumimoji="0" lang="fr-FR" sz="900" b="0" i="0" u="none" strike="noStrike" kern="1200" cap="none" spc="0" normalizeH="0" baseline="0" noProof="0">
              <a:ln>
                <a:noFill/>
              </a:ln>
              <a:effectLst/>
              <a:uLnTx/>
              <a:uFillTx/>
            </a:endParaRPr>
          </a:p>
        </p:txBody>
      </p:sp>
      <p:grpSp>
        <p:nvGrpSpPr>
          <p:cNvPr id="9" name="Groupe 8">
            <a:extLst>
              <a:ext uri="{FF2B5EF4-FFF2-40B4-BE49-F238E27FC236}">
                <a16:creationId xmlns:a16="http://schemas.microsoft.com/office/drawing/2014/main" id="{8E7FE832-2035-4F6C-003F-71ED3517D8C7}"/>
              </a:ext>
            </a:extLst>
          </p:cNvPr>
          <p:cNvGrpSpPr/>
          <p:nvPr/>
        </p:nvGrpSpPr>
        <p:grpSpPr>
          <a:xfrm>
            <a:off x="172705" y="7258329"/>
            <a:ext cx="2672481" cy="1440160"/>
            <a:chOff x="799589" y="5673080"/>
            <a:chExt cx="2672481" cy="1440160"/>
          </a:xfrm>
        </p:grpSpPr>
        <p:pic>
          <p:nvPicPr>
            <p:cNvPr id="10" name="Image 9">
              <a:extLst>
                <a:ext uri="{FF2B5EF4-FFF2-40B4-BE49-F238E27FC236}">
                  <a16:creationId xmlns:a16="http://schemas.microsoft.com/office/drawing/2014/main" id="{D640D5B9-9E61-F781-A0C8-EC91EC2B4B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1205325" y="5831012"/>
              <a:ext cx="2100358" cy="1050180"/>
            </a:xfrm>
            <a:prstGeom prst="rect">
              <a:avLst/>
            </a:prstGeom>
          </p:spPr>
        </p:pic>
        <p:sp>
          <p:nvSpPr>
            <p:cNvPr id="11" name="Forme libre 10">
              <a:extLst>
                <a:ext uri="{FF2B5EF4-FFF2-40B4-BE49-F238E27FC236}">
                  <a16:creationId xmlns:a16="http://schemas.microsoft.com/office/drawing/2014/main" id="{8FDE7BF3-FF60-D56C-A1FC-9B43773CE831}"/>
                </a:ext>
              </a:extLst>
            </p:cNvPr>
            <p:cNvSpPr/>
            <p:nvPr/>
          </p:nvSpPr>
          <p:spPr>
            <a:xfrm>
              <a:off x="836711" y="5673080"/>
              <a:ext cx="2635359" cy="1373505"/>
            </a:xfrm>
            <a:custGeom>
              <a:avLst/>
              <a:gdLst>
                <a:gd name="connsiteX0" fmla="*/ 0 w 3921276"/>
                <a:gd name="connsiteY0" fmla="*/ 2215848 h 2215848"/>
                <a:gd name="connsiteX1" fmla="*/ 406400 w 3921276"/>
                <a:gd name="connsiteY1" fmla="*/ 1925562 h 2215848"/>
                <a:gd name="connsiteX2" fmla="*/ 377372 w 3921276"/>
                <a:gd name="connsiteY2" fmla="*/ 1461105 h 2215848"/>
                <a:gd name="connsiteX3" fmla="*/ 391886 w 3921276"/>
                <a:gd name="connsiteY3" fmla="*/ 895048 h 2215848"/>
                <a:gd name="connsiteX4" fmla="*/ 478972 w 3921276"/>
                <a:gd name="connsiteY4" fmla="*/ 416076 h 2215848"/>
                <a:gd name="connsiteX5" fmla="*/ 870857 w 3921276"/>
                <a:gd name="connsiteY5" fmla="*/ 140305 h 2215848"/>
                <a:gd name="connsiteX6" fmla="*/ 1451429 w 3921276"/>
                <a:gd name="connsiteY6" fmla="*/ 24191 h 2215848"/>
                <a:gd name="connsiteX7" fmla="*/ 2278743 w 3921276"/>
                <a:gd name="connsiteY7" fmla="*/ 9676 h 2215848"/>
                <a:gd name="connsiteX8" fmla="*/ 3265714 w 3921276"/>
                <a:gd name="connsiteY8" fmla="*/ 82248 h 2215848"/>
                <a:gd name="connsiteX9" fmla="*/ 3773714 w 3921276"/>
                <a:gd name="connsiteY9" fmla="*/ 474134 h 2215848"/>
                <a:gd name="connsiteX10" fmla="*/ 3918857 w 3921276"/>
                <a:gd name="connsiteY10" fmla="*/ 1011162 h 2215848"/>
                <a:gd name="connsiteX11" fmla="*/ 3788229 w 3921276"/>
                <a:gd name="connsiteY11" fmla="*/ 1649791 h 2215848"/>
                <a:gd name="connsiteX12" fmla="*/ 3439886 w 3921276"/>
                <a:gd name="connsiteY12" fmla="*/ 1925562 h 2215848"/>
                <a:gd name="connsiteX13" fmla="*/ 2699657 w 3921276"/>
                <a:gd name="connsiteY13" fmla="*/ 1925562 h 2215848"/>
                <a:gd name="connsiteX14" fmla="*/ 2191657 w 3921276"/>
                <a:gd name="connsiteY14" fmla="*/ 1780419 h 2215848"/>
                <a:gd name="connsiteX15" fmla="*/ 2075543 w 3921276"/>
                <a:gd name="connsiteY15" fmla="*/ 1736876 h 221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21276" h="2215848">
                  <a:moveTo>
                    <a:pt x="0" y="2215848"/>
                  </a:moveTo>
                  <a:cubicBezTo>
                    <a:pt x="171752" y="2133600"/>
                    <a:pt x="343505" y="2051352"/>
                    <a:pt x="406400" y="1925562"/>
                  </a:cubicBezTo>
                  <a:cubicBezTo>
                    <a:pt x="469295" y="1799772"/>
                    <a:pt x="379791" y="1632857"/>
                    <a:pt x="377372" y="1461105"/>
                  </a:cubicBezTo>
                  <a:cubicBezTo>
                    <a:pt x="374953" y="1289353"/>
                    <a:pt x="374953" y="1069219"/>
                    <a:pt x="391886" y="895048"/>
                  </a:cubicBezTo>
                  <a:cubicBezTo>
                    <a:pt x="408819" y="720877"/>
                    <a:pt x="399144" y="541866"/>
                    <a:pt x="478972" y="416076"/>
                  </a:cubicBezTo>
                  <a:cubicBezTo>
                    <a:pt x="558800" y="290286"/>
                    <a:pt x="708781" y="205619"/>
                    <a:pt x="870857" y="140305"/>
                  </a:cubicBezTo>
                  <a:cubicBezTo>
                    <a:pt x="1032933" y="74991"/>
                    <a:pt x="1216781" y="45963"/>
                    <a:pt x="1451429" y="24191"/>
                  </a:cubicBezTo>
                  <a:cubicBezTo>
                    <a:pt x="1686077" y="2420"/>
                    <a:pt x="1976362" y="0"/>
                    <a:pt x="2278743" y="9676"/>
                  </a:cubicBezTo>
                  <a:cubicBezTo>
                    <a:pt x="2581124" y="19352"/>
                    <a:pt x="3016552" y="4838"/>
                    <a:pt x="3265714" y="82248"/>
                  </a:cubicBezTo>
                  <a:cubicBezTo>
                    <a:pt x="3514876" y="159658"/>
                    <a:pt x="3664857" y="319315"/>
                    <a:pt x="3773714" y="474134"/>
                  </a:cubicBezTo>
                  <a:cubicBezTo>
                    <a:pt x="3882571" y="628953"/>
                    <a:pt x="3916438" y="815219"/>
                    <a:pt x="3918857" y="1011162"/>
                  </a:cubicBezTo>
                  <a:cubicBezTo>
                    <a:pt x="3921276" y="1207105"/>
                    <a:pt x="3868057" y="1497391"/>
                    <a:pt x="3788229" y="1649791"/>
                  </a:cubicBezTo>
                  <a:cubicBezTo>
                    <a:pt x="3708401" y="1802191"/>
                    <a:pt x="3621315" y="1879600"/>
                    <a:pt x="3439886" y="1925562"/>
                  </a:cubicBezTo>
                  <a:cubicBezTo>
                    <a:pt x="3258457" y="1971524"/>
                    <a:pt x="2907695" y="1949753"/>
                    <a:pt x="2699657" y="1925562"/>
                  </a:cubicBezTo>
                  <a:cubicBezTo>
                    <a:pt x="2491619" y="1901372"/>
                    <a:pt x="2295676" y="1811867"/>
                    <a:pt x="2191657" y="1780419"/>
                  </a:cubicBezTo>
                  <a:cubicBezTo>
                    <a:pt x="2087638" y="1748971"/>
                    <a:pt x="2081590" y="1742923"/>
                    <a:pt x="2075543" y="1736876"/>
                  </a:cubicBezTo>
                </a:path>
              </a:pathLst>
            </a:custGeom>
            <a:ln w="28575">
              <a:solidFill>
                <a:schemeClr val="tx1"/>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362"/>
              <a:endParaRPr lang="fr-FR">
                <a:solidFill>
                  <a:prstClr val="black"/>
                </a:solidFill>
              </a:endParaRPr>
            </a:p>
          </p:txBody>
        </p:sp>
        <p:sp>
          <p:nvSpPr>
            <p:cNvPr id="13" name="ZoneTexte 12">
              <a:extLst>
                <a:ext uri="{FF2B5EF4-FFF2-40B4-BE49-F238E27FC236}">
                  <a16:creationId xmlns:a16="http://schemas.microsoft.com/office/drawing/2014/main" id="{76DDA162-20DE-AEF5-BBA4-7A59EC667121}"/>
                </a:ext>
              </a:extLst>
            </p:cNvPr>
            <p:cNvSpPr txBox="1"/>
            <p:nvPr/>
          </p:nvSpPr>
          <p:spPr>
            <a:xfrm>
              <a:off x="799589" y="6867020"/>
              <a:ext cx="885481" cy="246220"/>
            </a:xfrm>
            <a:prstGeom prst="rect">
              <a:avLst/>
            </a:prstGeom>
            <a:solidFill>
              <a:schemeClr val="bg1"/>
            </a:solidFill>
          </p:spPr>
          <p:txBody>
            <a:bodyPr wrap="square" rtlCol="0">
              <a:spAutoFit/>
            </a:bodyPr>
            <a:lstStyle/>
            <a:p>
              <a:pPr defTabSz="914362"/>
              <a:r>
                <a:rPr lang="fr-FR" sz="1000" b="1">
                  <a:solidFill>
                    <a:prstClr val="black"/>
                  </a:solidFill>
                </a:rPr>
                <a:t>STEP 0</a:t>
              </a:r>
            </a:p>
          </p:txBody>
        </p:sp>
      </p:grpSp>
      <p:grpSp>
        <p:nvGrpSpPr>
          <p:cNvPr id="15" name="Groupe 14">
            <a:extLst>
              <a:ext uri="{FF2B5EF4-FFF2-40B4-BE49-F238E27FC236}">
                <a16:creationId xmlns:a16="http://schemas.microsoft.com/office/drawing/2014/main" id="{C3237EE6-4ABF-6A41-B817-A8B4BC7E4AAC}"/>
              </a:ext>
            </a:extLst>
          </p:cNvPr>
          <p:cNvGrpSpPr/>
          <p:nvPr/>
        </p:nvGrpSpPr>
        <p:grpSpPr>
          <a:xfrm>
            <a:off x="3213782" y="7097492"/>
            <a:ext cx="2951522" cy="1917407"/>
            <a:chOff x="91522" y="7292988"/>
            <a:chExt cx="3380549" cy="2177878"/>
          </a:xfrm>
        </p:grpSpPr>
        <p:pic>
          <p:nvPicPr>
            <p:cNvPr id="16" name="Image 15">
              <a:extLst>
                <a:ext uri="{FF2B5EF4-FFF2-40B4-BE49-F238E27FC236}">
                  <a16:creationId xmlns:a16="http://schemas.microsoft.com/office/drawing/2014/main" id="{75067319-6DF2-DE5E-3576-F532909F4D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671735" y="7687836"/>
              <a:ext cx="2482579" cy="1241290"/>
            </a:xfrm>
            <a:prstGeom prst="rect">
              <a:avLst/>
            </a:prstGeom>
          </p:spPr>
        </p:pic>
        <p:sp>
          <p:nvSpPr>
            <p:cNvPr id="17" name="Ellipse 16">
              <a:extLst>
                <a:ext uri="{FF2B5EF4-FFF2-40B4-BE49-F238E27FC236}">
                  <a16:creationId xmlns:a16="http://schemas.microsoft.com/office/drawing/2014/main" id="{9BA0379D-F6D9-CA12-ED2B-E33F58C680D1}"/>
                </a:ext>
              </a:extLst>
            </p:cNvPr>
            <p:cNvSpPr/>
            <p:nvPr/>
          </p:nvSpPr>
          <p:spPr>
            <a:xfrm>
              <a:off x="1384470" y="8990800"/>
              <a:ext cx="271166" cy="253953"/>
            </a:xfrm>
            <a:prstGeom prst="ellipse">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r>
                <a:rPr lang="fr-FR" sz="1400" b="1">
                  <a:solidFill>
                    <a:schemeClr val="tx1"/>
                  </a:solidFill>
                </a:rPr>
                <a:t>1</a:t>
              </a:r>
            </a:p>
          </p:txBody>
        </p:sp>
        <p:sp>
          <p:nvSpPr>
            <p:cNvPr id="18" name="Ellipse 17">
              <a:extLst>
                <a:ext uri="{FF2B5EF4-FFF2-40B4-BE49-F238E27FC236}">
                  <a16:creationId xmlns:a16="http://schemas.microsoft.com/office/drawing/2014/main" id="{387A8A4D-16CF-E111-98F9-682626FD371C}"/>
                </a:ext>
              </a:extLst>
            </p:cNvPr>
            <p:cNvSpPr/>
            <p:nvPr/>
          </p:nvSpPr>
          <p:spPr>
            <a:xfrm>
              <a:off x="1687209" y="8127573"/>
              <a:ext cx="271166" cy="253953"/>
            </a:xfrm>
            <a:prstGeom prst="ellipse">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r>
                <a:rPr lang="fr-FR" sz="1400" b="1">
                  <a:solidFill>
                    <a:schemeClr val="tx1"/>
                  </a:solidFill>
                </a:rPr>
                <a:t>4</a:t>
              </a:r>
            </a:p>
          </p:txBody>
        </p:sp>
        <p:sp>
          <p:nvSpPr>
            <p:cNvPr id="19" name="Ellipse 18">
              <a:extLst>
                <a:ext uri="{FF2B5EF4-FFF2-40B4-BE49-F238E27FC236}">
                  <a16:creationId xmlns:a16="http://schemas.microsoft.com/office/drawing/2014/main" id="{D6D6EFD8-E132-3184-AB55-D1E081E3C6CD}"/>
                </a:ext>
              </a:extLst>
            </p:cNvPr>
            <p:cNvSpPr/>
            <p:nvPr/>
          </p:nvSpPr>
          <p:spPr>
            <a:xfrm>
              <a:off x="1687209" y="8403414"/>
              <a:ext cx="271166" cy="253953"/>
            </a:xfrm>
            <a:prstGeom prst="ellipse">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r>
                <a:rPr lang="fr-FR" sz="1400" b="1">
                  <a:solidFill>
                    <a:schemeClr val="tx1"/>
                  </a:solidFill>
                </a:rPr>
                <a:t>3</a:t>
              </a:r>
            </a:p>
          </p:txBody>
        </p:sp>
        <p:sp>
          <p:nvSpPr>
            <p:cNvPr id="20" name="ZoneTexte 19">
              <a:extLst>
                <a:ext uri="{FF2B5EF4-FFF2-40B4-BE49-F238E27FC236}">
                  <a16:creationId xmlns:a16="http://schemas.microsoft.com/office/drawing/2014/main" id="{96A4CA06-B006-2053-16F5-3F52976503E2}"/>
                </a:ext>
              </a:extLst>
            </p:cNvPr>
            <p:cNvSpPr txBox="1"/>
            <p:nvPr/>
          </p:nvSpPr>
          <p:spPr>
            <a:xfrm>
              <a:off x="297480" y="9191197"/>
              <a:ext cx="1344317" cy="279669"/>
            </a:xfrm>
            <a:prstGeom prst="rect">
              <a:avLst/>
            </a:prstGeom>
            <a:noFill/>
          </p:spPr>
          <p:txBody>
            <a:bodyPr wrap="square" rtlCol="0">
              <a:spAutoFit/>
            </a:bodyPr>
            <a:lstStyle/>
            <a:p>
              <a:pPr defTabSz="914362"/>
              <a:r>
                <a:rPr lang="fr-FR" sz="1000" b="1">
                  <a:solidFill>
                    <a:prstClr val="black"/>
                  </a:solidFill>
                </a:rPr>
                <a:t>STEPS 1 to 5</a:t>
              </a:r>
            </a:p>
          </p:txBody>
        </p:sp>
        <p:sp>
          <p:nvSpPr>
            <p:cNvPr id="21" name="Flèche droite 47">
              <a:extLst>
                <a:ext uri="{FF2B5EF4-FFF2-40B4-BE49-F238E27FC236}">
                  <a16:creationId xmlns:a16="http://schemas.microsoft.com/office/drawing/2014/main" id="{E8C445A4-02E0-8A82-89AF-3CAE99428B91}"/>
                </a:ext>
              </a:extLst>
            </p:cNvPr>
            <p:cNvSpPr/>
            <p:nvPr/>
          </p:nvSpPr>
          <p:spPr>
            <a:xfrm>
              <a:off x="520365" y="8163213"/>
              <a:ext cx="151370" cy="227054"/>
            </a:xfrm>
            <a:prstGeom prst="rightArrow">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endParaRPr lang="fr-FR">
                <a:solidFill>
                  <a:prstClr val="white"/>
                </a:solidFill>
              </a:endParaRPr>
            </a:p>
          </p:txBody>
        </p:sp>
        <p:sp>
          <p:nvSpPr>
            <p:cNvPr id="22" name="Flèche droite 48">
              <a:extLst>
                <a:ext uri="{FF2B5EF4-FFF2-40B4-BE49-F238E27FC236}">
                  <a16:creationId xmlns:a16="http://schemas.microsoft.com/office/drawing/2014/main" id="{DD177678-369D-72D6-C133-80D22CAA23D9}"/>
                </a:ext>
              </a:extLst>
            </p:cNvPr>
            <p:cNvSpPr/>
            <p:nvPr/>
          </p:nvSpPr>
          <p:spPr>
            <a:xfrm rot="5400000">
              <a:off x="1702291" y="7559937"/>
              <a:ext cx="151370" cy="227054"/>
            </a:xfrm>
            <a:prstGeom prst="rightArrow">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endParaRPr lang="fr-FR">
                <a:solidFill>
                  <a:prstClr val="white"/>
                </a:solidFill>
              </a:endParaRPr>
            </a:p>
          </p:txBody>
        </p:sp>
        <p:sp>
          <p:nvSpPr>
            <p:cNvPr id="23" name="Flèche droite 57">
              <a:extLst>
                <a:ext uri="{FF2B5EF4-FFF2-40B4-BE49-F238E27FC236}">
                  <a16:creationId xmlns:a16="http://schemas.microsoft.com/office/drawing/2014/main" id="{36476F79-B901-F992-F3E0-AE2B3605D2E5}"/>
                </a:ext>
              </a:extLst>
            </p:cNvPr>
            <p:cNvSpPr/>
            <p:nvPr/>
          </p:nvSpPr>
          <p:spPr>
            <a:xfrm rot="5400000">
              <a:off x="2382651" y="7559937"/>
              <a:ext cx="151370" cy="227054"/>
            </a:xfrm>
            <a:prstGeom prst="rightArrow">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endParaRPr lang="fr-FR">
                <a:solidFill>
                  <a:prstClr val="white"/>
                </a:solidFill>
              </a:endParaRPr>
            </a:p>
          </p:txBody>
        </p:sp>
        <p:sp>
          <p:nvSpPr>
            <p:cNvPr id="24" name="Flèche droite 58">
              <a:extLst>
                <a:ext uri="{FF2B5EF4-FFF2-40B4-BE49-F238E27FC236}">
                  <a16:creationId xmlns:a16="http://schemas.microsoft.com/office/drawing/2014/main" id="{DDCB5A3C-7304-D7BB-B35E-C515922F04A4}"/>
                </a:ext>
              </a:extLst>
            </p:cNvPr>
            <p:cNvSpPr/>
            <p:nvPr/>
          </p:nvSpPr>
          <p:spPr>
            <a:xfrm rot="10800000">
              <a:off x="3154313" y="8127572"/>
              <a:ext cx="151370" cy="227054"/>
            </a:xfrm>
            <a:prstGeom prst="rightArrow">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endParaRPr lang="fr-FR">
                <a:solidFill>
                  <a:prstClr val="white"/>
                </a:solidFill>
              </a:endParaRPr>
            </a:p>
          </p:txBody>
        </p:sp>
        <p:sp>
          <p:nvSpPr>
            <p:cNvPr id="25" name="Forme libre 24">
              <a:extLst>
                <a:ext uri="{FF2B5EF4-FFF2-40B4-BE49-F238E27FC236}">
                  <a16:creationId xmlns:a16="http://schemas.microsoft.com/office/drawing/2014/main" id="{BDD00840-0F5B-481F-333D-022483990640}"/>
                </a:ext>
              </a:extLst>
            </p:cNvPr>
            <p:cNvSpPr/>
            <p:nvPr/>
          </p:nvSpPr>
          <p:spPr>
            <a:xfrm>
              <a:off x="91522" y="7292988"/>
              <a:ext cx="3380549" cy="1818488"/>
            </a:xfrm>
            <a:custGeom>
              <a:avLst/>
              <a:gdLst>
                <a:gd name="connsiteX0" fmla="*/ 953068 w 3216322"/>
                <a:gd name="connsiteY0" fmla="*/ 1705970 h 1733266"/>
                <a:gd name="connsiteX1" fmla="*/ 502692 w 3216322"/>
                <a:gd name="connsiteY1" fmla="*/ 1719618 h 1733266"/>
                <a:gd name="connsiteX2" fmla="*/ 270680 w 3216322"/>
                <a:gd name="connsiteY2" fmla="*/ 1665027 h 1733266"/>
                <a:gd name="connsiteX3" fmla="*/ 147850 w 3216322"/>
                <a:gd name="connsiteY3" fmla="*/ 1569492 h 1733266"/>
                <a:gd name="connsiteX4" fmla="*/ 65964 w 3216322"/>
                <a:gd name="connsiteY4" fmla="*/ 1419367 h 1733266"/>
                <a:gd name="connsiteX5" fmla="*/ 38668 w 3216322"/>
                <a:gd name="connsiteY5" fmla="*/ 1132764 h 1733266"/>
                <a:gd name="connsiteX6" fmla="*/ 25020 w 3216322"/>
                <a:gd name="connsiteY6" fmla="*/ 818865 h 1733266"/>
                <a:gd name="connsiteX7" fmla="*/ 11373 w 3216322"/>
                <a:gd name="connsiteY7" fmla="*/ 504967 h 1733266"/>
                <a:gd name="connsiteX8" fmla="*/ 93259 w 3216322"/>
                <a:gd name="connsiteY8" fmla="*/ 382137 h 1733266"/>
                <a:gd name="connsiteX9" fmla="*/ 175146 w 3216322"/>
                <a:gd name="connsiteY9" fmla="*/ 313898 h 1733266"/>
                <a:gd name="connsiteX10" fmla="*/ 379862 w 3216322"/>
                <a:gd name="connsiteY10" fmla="*/ 191068 h 1733266"/>
                <a:gd name="connsiteX11" fmla="*/ 543635 w 3216322"/>
                <a:gd name="connsiteY11" fmla="*/ 109182 h 1733266"/>
                <a:gd name="connsiteX12" fmla="*/ 857534 w 3216322"/>
                <a:gd name="connsiteY12" fmla="*/ 40943 h 1733266"/>
                <a:gd name="connsiteX13" fmla="*/ 1212376 w 3216322"/>
                <a:gd name="connsiteY13" fmla="*/ 27295 h 1733266"/>
                <a:gd name="connsiteX14" fmla="*/ 1553570 w 3216322"/>
                <a:gd name="connsiteY14" fmla="*/ 27295 h 1733266"/>
                <a:gd name="connsiteX15" fmla="*/ 2181367 w 3216322"/>
                <a:gd name="connsiteY15" fmla="*/ 13648 h 1733266"/>
                <a:gd name="connsiteX16" fmla="*/ 2686334 w 3216322"/>
                <a:gd name="connsiteY16" fmla="*/ 13648 h 1733266"/>
                <a:gd name="connsiteX17" fmla="*/ 2959289 w 3216322"/>
                <a:gd name="connsiteY17" fmla="*/ 95534 h 1733266"/>
                <a:gd name="connsiteX18" fmla="*/ 3136710 w 3216322"/>
                <a:gd name="connsiteY18" fmla="*/ 313898 h 1733266"/>
                <a:gd name="connsiteX19" fmla="*/ 3191301 w 3216322"/>
                <a:gd name="connsiteY19" fmla="*/ 573206 h 1733266"/>
                <a:gd name="connsiteX20" fmla="*/ 3204949 w 3216322"/>
                <a:gd name="connsiteY20" fmla="*/ 1105468 h 1733266"/>
                <a:gd name="connsiteX21" fmla="*/ 3204949 w 3216322"/>
                <a:gd name="connsiteY21" fmla="*/ 1269242 h 1733266"/>
                <a:gd name="connsiteX22" fmla="*/ 3136710 w 3216322"/>
                <a:gd name="connsiteY22" fmla="*/ 1514901 h 1733266"/>
                <a:gd name="connsiteX23" fmla="*/ 3068471 w 3216322"/>
                <a:gd name="connsiteY23" fmla="*/ 1596788 h 1733266"/>
                <a:gd name="connsiteX24" fmla="*/ 2959289 w 3216322"/>
                <a:gd name="connsiteY24" fmla="*/ 1665027 h 1733266"/>
                <a:gd name="connsiteX25" fmla="*/ 2781868 w 3216322"/>
                <a:gd name="connsiteY25" fmla="*/ 1705970 h 1733266"/>
                <a:gd name="connsiteX26" fmla="*/ 2508913 w 3216322"/>
                <a:gd name="connsiteY26" fmla="*/ 1719618 h 1733266"/>
                <a:gd name="connsiteX27" fmla="*/ 2358788 w 3216322"/>
                <a:gd name="connsiteY27" fmla="*/ 1624083 h 1733266"/>
                <a:gd name="connsiteX28" fmla="*/ 2276901 w 3216322"/>
                <a:gd name="connsiteY28" fmla="*/ 1405719 h 1733266"/>
                <a:gd name="connsiteX29" fmla="*/ 2222310 w 3216322"/>
                <a:gd name="connsiteY29" fmla="*/ 1528549 h 1733266"/>
                <a:gd name="connsiteX30" fmla="*/ 2154071 w 3216322"/>
                <a:gd name="connsiteY30" fmla="*/ 1651379 h 1733266"/>
                <a:gd name="connsiteX31" fmla="*/ 2058537 w 3216322"/>
                <a:gd name="connsiteY31" fmla="*/ 1705970 h 1733266"/>
                <a:gd name="connsiteX32" fmla="*/ 1771934 w 3216322"/>
                <a:gd name="connsiteY32" fmla="*/ 1719618 h 1733266"/>
                <a:gd name="connsiteX33" fmla="*/ 1649104 w 3216322"/>
                <a:gd name="connsiteY33" fmla="*/ 1665027 h 1733266"/>
                <a:gd name="connsiteX34" fmla="*/ 1621808 w 3216322"/>
                <a:gd name="connsiteY34" fmla="*/ 1528549 h 1733266"/>
                <a:gd name="connsiteX35" fmla="*/ 1621808 w 3216322"/>
                <a:gd name="connsiteY35" fmla="*/ 1419367 h 1733266"/>
                <a:gd name="connsiteX0" fmla="*/ 953068 w 3216322"/>
                <a:gd name="connsiteY0" fmla="*/ 1705970 h 1744114"/>
                <a:gd name="connsiteX1" fmla="*/ 502692 w 3216322"/>
                <a:gd name="connsiteY1" fmla="*/ 1719618 h 1744114"/>
                <a:gd name="connsiteX2" fmla="*/ 270680 w 3216322"/>
                <a:gd name="connsiteY2" fmla="*/ 1665027 h 1744114"/>
                <a:gd name="connsiteX3" fmla="*/ 147850 w 3216322"/>
                <a:gd name="connsiteY3" fmla="*/ 1569492 h 1744114"/>
                <a:gd name="connsiteX4" fmla="*/ 65964 w 3216322"/>
                <a:gd name="connsiteY4" fmla="*/ 1419367 h 1744114"/>
                <a:gd name="connsiteX5" fmla="*/ 38668 w 3216322"/>
                <a:gd name="connsiteY5" fmla="*/ 1132764 h 1744114"/>
                <a:gd name="connsiteX6" fmla="*/ 25020 w 3216322"/>
                <a:gd name="connsiteY6" fmla="*/ 818865 h 1744114"/>
                <a:gd name="connsiteX7" fmla="*/ 11373 w 3216322"/>
                <a:gd name="connsiteY7" fmla="*/ 504967 h 1744114"/>
                <a:gd name="connsiteX8" fmla="*/ 93259 w 3216322"/>
                <a:gd name="connsiteY8" fmla="*/ 382137 h 1744114"/>
                <a:gd name="connsiteX9" fmla="*/ 175146 w 3216322"/>
                <a:gd name="connsiteY9" fmla="*/ 313898 h 1744114"/>
                <a:gd name="connsiteX10" fmla="*/ 379862 w 3216322"/>
                <a:gd name="connsiteY10" fmla="*/ 191068 h 1744114"/>
                <a:gd name="connsiteX11" fmla="*/ 543635 w 3216322"/>
                <a:gd name="connsiteY11" fmla="*/ 109182 h 1744114"/>
                <a:gd name="connsiteX12" fmla="*/ 857534 w 3216322"/>
                <a:gd name="connsiteY12" fmla="*/ 40943 h 1744114"/>
                <a:gd name="connsiteX13" fmla="*/ 1212376 w 3216322"/>
                <a:gd name="connsiteY13" fmla="*/ 27295 h 1744114"/>
                <a:gd name="connsiteX14" fmla="*/ 1553570 w 3216322"/>
                <a:gd name="connsiteY14" fmla="*/ 27295 h 1744114"/>
                <a:gd name="connsiteX15" fmla="*/ 2181367 w 3216322"/>
                <a:gd name="connsiteY15" fmla="*/ 13648 h 1744114"/>
                <a:gd name="connsiteX16" fmla="*/ 2686334 w 3216322"/>
                <a:gd name="connsiteY16" fmla="*/ 13648 h 1744114"/>
                <a:gd name="connsiteX17" fmla="*/ 2959289 w 3216322"/>
                <a:gd name="connsiteY17" fmla="*/ 95534 h 1744114"/>
                <a:gd name="connsiteX18" fmla="*/ 3136710 w 3216322"/>
                <a:gd name="connsiteY18" fmla="*/ 313898 h 1744114"/>
                <a:gd name="connsiteX19" fmla="*/ 3191301 w 3216322"/>
                <a:gd name="connsiteY19" fmla="*/ 573206 h 1744114"/>
                <a:gd name="connsiteX20" fmla="*/ 3204949 w 3216322"/>
                <a:gd name="connsiteY20" fmla="*/ 1105468 h 1744114"/>
                <a:gd name="connsiteX21" fmla="*/ 3204949 w 3216322"/>
                <a:gd name="connsiteY21" fmla="*/ 1269242 h 1744114"/>
                <a:gd name="connsiteX22" fmla="*/ 3136710 w 3216322"/>
                <a:gd name="connsiteY22" fmla="*/ 1514901 h 1744114"/>
                <a:gd name="connsiteX23" fmla="*/ 3068471 w 3216322"/>
                <a:gd name="connsiteY23" fmla="*/ 1596788 h 1744114"/>
                <a:gd name="connsiteX24" fmla="*/ 2959289 w 3216322"/>
                <a:gd name="connsiteY24" fmla="*/ 1665027 h 1744114"/>
                <a:gd name="connsiteX25" fmla="*/ 2781868 w 3216322"/>
                <a:gd name="connsiteY25" fmla="*/ 1705970 h 1744114"/>
                <a:gd name="connsiteX26" fmla="*/ 2508913 w 3216322"/>
                <a:gd name="connsiteY26" fmla="*/ 1719618 h 1744114"/>
                <a:gd name="connsiteX27" fmla="*/ 2358788 w 3216322"/>
                <a:gd name="connsiteY27" fmla="*/ 1624083 h 1744114"/>
                <a:gd name="connsiteX28" fmla="*/ 2304256 w 3216322"/>
                <a:gd name="connsiteY28" fmla="*/ 1728192 h 1744114"/>
                <a:gd name="connsiteX29" fmla="*/ 2222310 w 3216322"/>
                <a:gd name="connsiteY29" fmla="*/ 1528549 h 1744114"/>
                <a:gd name="connsiteX30" fmla="*/ 2154071 w 3216322"/>
                <a:gd name="connsiteY30" fmla="*/ 1651379 h 1744114"/>
                <a:gd name="connsiteX31" fmla="*/ 2058537 w 3216322"/>
                <a:gd name="connsiteY31" fmla="*/ 1705970 h 1744114"/>
                <a:gd name="connsiteX32" fmla="*/ 1771934 w 3216322"/>
                <a:gd name="connsiteY32" fmla="*/ 1719618 h 1744114"/>
                <a:gd name="connsiteX33" fmla="*/ 1649104 w 3216322"/>
                <a:gd name="connsiteY33" fmla="*/ 1665027 h 1744114"/>
                <a:gd name="connsiteX34" fmla="*/ 1621808 w 3216322"/>
                <a:gd name="connsiteY34" fmla="*/ 1528549 h 1744114"/>
                <a:gd name="connsiteX35" fmla="*/ 1621808 w 3216322"/>
                <a:gd name="connsiteY35" fmla="*/ 1419367 h 1744114"/>
                <a:gd name="connsiteX0" fmla="*/ 953068 w 3216322"/>
                <a:gd name="connsiteY0" fmla="*/ 1705970 h 1728192"/>
                <a:gd name="connsiteX1" fmla="*/ 502692 w 3216322"/>
                <a:gd name="connsiteY1" fmla="*/ 1719618 h 1728192"/>
                <a:gd name="connsiteX2" fmla="*/ 270680 w 3216322"/>
                <a:gd name="connsiteY2" fmla="*/ 1665027 h 1728192"/>
                <a:gd name="connsiteX3" fmla="*/ 147850 w 3216322"/>
                <a:gd name="connsiteY3" fmla="*/ 1569492 h 1728192"/>
                <a:gd name="connsiteX4" fmla="*/ 65964 w 3216322"/>
                <a:gd name="connsiteY4" fmla="*/ 1419367 h 1728192"/>
                <a:gd name="connsiteX5" fmla="*/ 38668 w 3216322"/>
                <a:gd name="connsiteY5" fmla="*/ 1132764 h 1728192"/>
                <a:gd name="connsiteX6" fmla="*/ 25020 w 3216322"/>
                <a:gd name="connsiteY6" fmla="*/ 818865 h 1728192"/>
                <a:gd name="connsiteX7" fmla="*/ 11373 w 3216322"/>
                <a:gd name="connsiteY7" fmla="*/ 504967 h 1728192"/>
                <a:gd name="connsiteX8" fmla="*/ 93259 w 3216322"/>
                <a:gd name="connsiteY8" fmla="*/ 382137 h 1728192"/>
                <a:gd name="connsiteX9" fmla="*/ 175146 w 3216322"/>
                <a:gd name="connsiteY9" fmla="*/ 313898 h 1728192"/>
                <a:gd name="connsiteX10" fmla="*/ 379862 w 3216322"/>
                <a:gd name="connsiteY10" fmla="*/ 191068 h 1728192"/>
                <a:gd name="connsiteX11" fmla="*/ 543635 w 3216322"/>
                <a:gd name="connsiteY11" fmla="*/ 109182 h 1728192"/>
                <a:gd name="connsiteX12" fmla="*/ 857534 w 3216322"/>
                <a:gd name="connsiteY12" fmla="*/ 40943 h 1728192"/>
                <a:gd name="connsiteX13" fmla="*/ 1212376 w 3216322"/>
                <a:gd name="connsiteY13" fmla="*/ 27295 h 1728192"/>
                <a:gd name="connsiteX14" fmla="*/ 1553570 w 3216322"/>
                <a:gd name="connsiteY14" fmla="*/ 27295 h 1728192"/>
                <a:gd name="connsiteX15" fmla="*/ 2181367 w 3216322"/>
                <a:gd name="connsiteY15" fmla="*/ 13648 h 1728192"/>
                <a:gd name="connsiteX16" fmla="*/ 2686334 w 3216322"/>
                <a:gd name="connsiteY16" fmla="*/ 13648 h 1728192"/>
                <a:gd name="connsiteX17" fmla="*/ 2959289 w 3216322"/>
                <a:gd name="connsiteY17" fmla="*/ 95534 h 1728192"/>
                <a:gd name="connsiteX18" fmla="*/ 3136710 w 3216322"/>
                <a:gd name="connsiteY18" fmla="*/ 313898 h 1728192"/>
                <a:gd name="connsiteX19" fmla="*/ 3191301 w 3216322"/>
                <a:gd name="connsiteY19" fmla="*/ 573206 h 1728192"/>
                <a:gd name="connsiteX20" fmla="*/ 3204949 w 3216322"/>
                <a:gd name="connsiteY20" fmla="*/ 1105468 h 1728192"/>
                <a:gd name="connsiteX21" fmla="*/ 3204949 w 3216322"/>
                <a:gd name="connsiteY21" fmla="*/ 1269242 h 1728192"/>
                <a:gd name="connsiteX22" fmla="*/ 3136710 w 3216322"/>
                <a:gd name="connsiteY22" fmla="*/ 1514901 h 1728192"/>
                <a:gd name="connsiteX23" fmla="*/ 3068471 w 3216322"/>
                <a:gd name="connsiteY23" fmla="*/ 1596788 h 1728192"/>
                <a:gd name="connsiteX24" fmla="*/ 2959289 w 3216322"/>
                <a:gd name="connsiteY24" fmla="*/ 1665027 h 1728192"/>
                <a:gd name="connsiteX25" fmla="*/ 2781868 w 3216322"/>
                <a:gd name="connsiteY25" fmla="*/ 1705970 h 1728192"/>
                <a:gd name="connsiteX26" fmla="*/ 2508913 w 3216322"/>
                <a:gd name="connsiteY26" fmla="*/ 1719618 h 1728192"/>
                <a:gd name="connsiteX27" fmla="*/ 2304256 w 3216322"/>
                <a:gd name="connsiteY27" fmla="*/ 1728192 h 1728192"/>
                <a:gd name="connsiteX28" fmla="*/ 2304256 w 3216322"/>
                <a:gd name="connsiteY28" fmla="*/ 1728192 h 1728192"/>
                <a:gd name="connsiteX29" fmla="*/ 2222310 w 3216322"/>
                <a:gd name="connsiteY29" fmla="*/ 1528549 h 1728192"/>
                <a:gd name="connsiteX30" fmla="*/ 2154071 w 3216322"/>
                <a:gd name="connsiteY30" fmla="*/ 1651379 h 1728192"/>
                <a:gd name="connsiteX31" fmla="*/ 2058537 w 3216322"/>
                <a:gd name="connsiteY31" fmla="*/ 1705970 h 1728192"/>
                <a:gd name="connsiteX32" fmla="*/ 1771934 w 3216322"/>
                <a:gd name="connsiteY32" fmla="*/ 1719618 h 1728192"/>
                <a:gd name="connsiteX33" fmla="*/ 1649104 w 3216322"/>
                <a:gd name="connsiteY33" fmla="*/ 1665027 h 1728192"/>
                <a:gd name="connsiteX34" fmla="*/ 1621808 w 3216322"/>
                <a:gd name="connsiteY34" fmla="*/ 1528549 h 1728192"/>
                <a:gd name="connsiteX35" fmla="*/ 1621808 w 3216322"/>
                <a:gd name="connsiteY35" fmla="*/ 1419367 h 1728192"/>
                <a:gd name="connsiteX0" fmla="*/ 953068 w 3216322"/>
                <a:gd name="connsiteY0" fmla="*/ 1705970 h 1740994"/>
                <a:gd name="connsiteX1" fmla="*/ 502692 w 3216322"/>
                <a:gd name="connsiteY1" fmla="*/ 1719618 h 1740994"/>
                <a:gd name="connsiteX2" fmla="*/ 270680 w 3216322"/>
                <a:gd name="connsiteY2" fmla="*/ 1665027 h 1740994"/>
                <a:gd name="connsiteX3" fmla="*/ 147850 w 3216322"/>
                <a:gd name="connsiteY3" fmla="*/ 1569492 h 1740994"/>
                <a:gd name="connsiteX4" fmla="*/ 65964 w 3216322"/>
                <a:gd name="connsiteY4" fmla="*/ 1419367 h 1740994"/>
                <a:gd name="connsiteX5" fmla="*/ 38668 w 3216322"/>
                <a:gd name="connsiteY5" fmla="*/ 1132764 h 1740994"/>
                <a:gd name="connsiteX6" fmla="*/ 25020 w 3216322"/>
                <a:gd name="connsiteY6" fmla="*/ 818865 h 1740994"/>
                <a:gd name="connsiteX7" fmla="*/ 11373 w 3216322"/>
                <a:gd name="connsiteY7" fmla="*/ 504967 h 1740994"/>
                <a:gd name="connsiteX8" fmla="*/ 93259 w 3216322"/>
                <a:gd name="connsiteY8" fmla="*/ 382137 h 1740994"/>
                <a:gd name="connsiteX9" fmla="*/ 175146 w 3216322"/>
                <a:gd name="connsiteY9" fmla="*/ 313898 h 1740994"/>
                <a:gd name="connsiteX10" fmla="*/ 379862 w 3216322"/>
                <a:gd name="connsiteY10" fmla="*/ 191068 h 1740994"/>
                <a:gd name="connsiteX11" fmla="*/ 543635 w 3216322"/>
                <a:gd name="connsiteY11" fmla="*/ 109182 h 1740994"/>
                <a:gd name="connsiteX12" fmla="*/ 857534 w 3216322"/>
                <a:gd name="connsiteY12" fmla="*/ 40943 h 1740994"/>
                <a:gd name="connsiteX13" fmla="*/ 1212376 w 3216322"/>
                <a:gd name="connsiteY13" fmla="*/ 27295 h 1740994"/>
                <a:gd name="connsiteX14" fmla="*/ 1553570 w 3216322"/>
                <a:gd name="connsiteY14" fmla="*/ 27295 h 1740994"/>
                <a:gd name="connsiteX15" fmla="*/ 2181367 w 3216322"/>
                <a:gd name="connsiteY15" fmla="*/ 13648 h 1740994"/>
                <a:gd name="connsiteX16" fmla="*/ 2686334 w 3216322"/>
                <a:gd name="connsiteY16" fmla="*/ 13648 h 1740994"/>
                <a:gd name="connsiteX17" fmla="*/ 2959289 w 3216322"/>
                <a:gd name="connsiteY17" fmla="*/ 95534 h 1740994"/>
                <a:gd name="connsiteX18" fmla="*/ 3136710 w 3216322"/>
                <a:gd name="connsiteY18" fmla="*/ 313898 h 1740994"/>
                <a:gd name="connsiteX19" fmla="*/ 3191301 w 3216322"/>
                <a:gd name="connsiteY19" fmla="*/ 573206 h 1740994"/>
                <a:gd name="connsiteX20" fmla="*/ 3204949 w 3216322"/>
                <a:gd name="connsiteY20" fmla="*/ 1105468 h 1740994"/>
                <a:gd name="connsiteX21" fmla="*/ 3204949 w 3216322"/>
                <a:gd name="connsiteY21" fmla="*/ 1269242 h 1740994"/>
                <a:gd name="connsiteX22" fmla="*/ 3136710 w 3216322"/>
                <a:gd name="connsiteY22" fmla="*/ 1514901 h 1740994"/>
                <a:gd name="connsiteX23" fmla="*/ 3068471 w 3216322"/>
                <a:gd name="connsiteY23" fmla="*/ 1596788 h 1740994"/>
                <a:gd name="connsiteX24" fmla="*/ 2959289 w 3216322"/>
                <a:gd name="connsiteY24" fmla="*/ 1665027 h 1740994"/>
                <a:gd name="connsiteX25" fmla="*/ 2781868 w 3216322"/>
                <a:gd name="connsiteY25" fmla="*/ 1705970 h 1740994"/>
                <a:gd name="connsiteX26" fmla="*/ 2508913 w 3216322"/>
                <a:gd name="connsiteY26" fmla="*/ 1719618 h 1740994"/>
                <a:gd name="connsiteX27" fmla="*/ 2304256 w 3216322"/>
                <a:gd name="connsiteY27" fmla="*/ 1728192 h 1740994"/>
                <a:gd name="connsiteX28" fmla="*/ 2304256 w 3216322"/>
                <a:gd name="connsiteY28" fmla="*/ 1728192 h 1740994"/>
                <a:gd name="connsiteX29" fmla="*/ 2232248 w 3216322"/>
                <a:gd name="connsiteY29" fmla="*/ 1728192 h 1740994"/>
                <a:gd name="connsiteX30" fmla="*/ 2154071 w 3216322"/>
                <a:gd name="connsiteY30" fmla="*/ 1651379 h 1740994"/>
                <a:gd name="connsiteX31" fmla="*/ 2058537 w 3216322"/>
                <a:gd name="connsiteY31" fmla="*/ 1705970 h 1740994"/>
                <a:gd name="connsiteX32" fmla="*/ 1771934 w 3216322"/>
                <a:gd name="connsiteY32" fmla="*/ 1719618 h 1740994"/>
                <a:gd name="connsiteX33" fmla="*/ 1649104 w 3216322"/>
                <a:gd name="connsiteY33" fmla="*/ 1665027 h 1740994"/>
                <a:gd name="connsiteX34" fmla="*/ 1621808 w 3216322"/>
                <a:gd name="connsiteY34" fmla="*/ 1528549 h 1740994"/>
                <a:gd name="connsiteX35" fmla="*/ 1621808 w 3216322"/>
                <a:gd name="connsiteY35" fmla="*/ 1419367 h 1740994"/>
                <a:gd name="connsiteX0" fmla="*/ 953068 w 3216322"/>
                <a:gd name="connsiteY0" fmla="*/ 1705970 h 1731896"/>
                <a:gd name="connsiteX1" fmla="*/ 502692 w 3216322"/>
                <a:gd name="connsiteY1" fmla="*/ 1719618 h 1731896"/>
                <a:gd name="connsiteX2" fmla="*/ 270680 w 3216322"/>
                <a:gd name="connsiteY2" fmla="*/ 1665027 h 1731896"/>
                <a:gd name="connsiteX3" fmla="*/ 147850 w 3216322"/>
                <a:gd name="connsiteY3" fmla="*/ 1569492 h 1731896"/>
                <a:gd name="connsiteX4" fmla="*/ 65964 w 3216322"/>
                <a:gd name="connsiteY4" fmla="*/ 1419367 h 1731896"/>
                <a:gd name="connsiteX5" fmla="*/ 38668 w 3216322"/>
                <a:gd name="connsiteY5" fmla="*/ 1132764 h 1731896"/>
                <a:gd name="connsiteX6" fmla="*/ 25020 w 3216322"/>
                <a:gd name="connsiteY6" fmla="*/ 818865 h 1731896"/>
                <a:gd name="connsiteX7" fmla="*/ 11373 w 3216322"/>
                <a:gd name="connsiteY7" fmla="*/ 504967 h 1731896"/>
                <a:gd name="connsiteX8" fmla="*/ 93259 w 3216322"/>
                <a:gd name="connsiteY8" fmla="*/ 382137 h 1731896"/>
                <a:gd name="connsiteX9" fmla="*/ 175146 w 3216322"/>
                <a:gd name="connsiteY9" fmla="*/ 313898 h 1731896"/>
                <a:gd name="connsiteX10" fmla="*/ 379862 w 3216322"/>
                <a:gd name="connsiteY10" fmla="*/ 191068 h 1731896"/>
                <a:gd name="connsiteX11" fmla="*/ 543635 w 3216322"/>
                <a:gd name="connsiteY11" fmla="*/ 109182 h 1731896"/>
                <a:gd name="connsiteX12" fmla="*/ 857534 w 3216322"/>
                <a:gd name="connsiteY12" fmla="*/ 40943 h 1731896"/>
                <a:gd name="connsiteX13" fmla="*/ 1212376 w 3216322"/>
                <a:gd name="connsiteY13" fmla="*/ 27295 h 1731896"/>
                <a:gd name="connsiteX14" fmla="*/ 1553570 w 3216322"/>
                <a:gd name="connsiteY14" fmla="*/ 27295 h 1731896"/>
                <a:gd name="connsiteX15" fmla="*/ 2181367 w 3216322"/>
                <a:gd name="connsiteY15" fmla="*/ 13648 h 1731896"/>
                <a:gd name="connsiteX16" fmla="*/ 2686334 w 3216322"/>
                <a:gd name="connsiteY16" fmla="*/ 13648 h 1731896"/>
                <a:gd name="connsiteX17" fmla="*/ 2959289 w 3216322"/>
                <a:gd name="connsiteY17" fmla="*/ 95534 h 1731896"/>
                <a:gd name="connsiteX18" fmla="*/ 3136710 w 3216322"/>
                <a:gd name="connsiteY18" fmla="*/ 313898 h 1731896"/>
                <a:gd name="connsiteX19" fmla="*/ 3191301 w 3216322"/>
                <a:gd name="connsiteY19" fmla="*/ 573206 h 1731896"/>
                <a:gd name="connsiteX20" fmla="*/ 3204949 w 3216322"/>
                <a:gd name="connsiteY20" fmla="*/ 1105468 h 1731896"/>
                <a:gd name="connsiteX21" fmla="*/ 3204949 w 3216322"/>
                <a:gd name="connsiteY21" fmla="*/ 1269242 h 1731896"/>
                <a:gd name="connsiteX22" fmla="*/ 3136710 w 3216322"/>
                <a:gd name="connsiteY22" fmla="*/ 1514901 h 1731896"/>
                <a:gd name="connsiteX23" fmla="*/ 3068471 w 3216322"/>
                <a:gd name="connsiteY23" fmla="*/ 1596788 h 1731896"/>
                <a:gd name="connsiteX24" fmla="*/ 2959289 w 3216322"/>
                <a:gd name="connsiteY24" fmla="*/ 1665027 h 1731896"/>
                <a:gd name="connsiteX25" fmla="*/ 2781868 w 3216322"/>
                <a:gd name="connsiteY25" fmla="*/ 1705970 h 1731896"/>
                <a:gd name="connsiteX26" fmla="*/ 2508913 w 3216322"/>
                <a:gd name="connsiteY26" fmla="*/ 1719618 h 1731896"/>
                <a:gd name="connsiteX27" fmla="*/ 2304256 w 3216322"/>
                <a:gd name="connsiteY27" fmla="*/ 1728192 h 1731896"/>
                <a:gd name="connsiteX28" fmla="*/ 2304256 w 3216322"/>
                <a:gd name="connsiteY28" fmla="*/ 1728192 h 1731896"/>
                <a:gd name="connsiteX29" fmla="*/ 2232248 w 3216322"/>
                <a:gd name="connsiteY29" fmla="*/ 1728192 h 1731896"/>
                <a:gd name="connsiteX30" fmla="*/ 2160240 w 3216322"/>
                <a:gd name="connsiteY30" fmla="*/ 1728192 h 1731896"/>
                <a:gd name="connsiteX31" fmla="*/ 2058537 w 3216322"/>
                <a:gd name="connsiteY31" fmla="*/ 1705970 h 1731896"/>
                <a:gd name="connsiteX32" fmla="*/ 1771934 w 3216322"/>
                <a:gd name="connsiteY32" fmla="*/ 1719618 h 1731896"/>
                <a:gd name="connsiteX33" fmla="*/ 1649104 w 3216322"/>
                <a:gd name="connsiteY33" fmla="*/ 1665027 h 1731896"/>
                <a:gd name="connsiteX34" fmla="*/ 1621808 w 3216322"/>
                <a:gd name="connsiteY34" fmla="*/ 1528549 h 1731896"/>
                <a:gd name="connsiteX35" fmla="*/ 1621808 w 3216322"/>
                <a:gd name="connsiteY35" fmla="*/ 1419367 h 1731896"/>
                <a:gd name="connsiteX0" fmla="*/ 953068 w 3216322"/>
                <a:gd name="connsiteY0" fmla="*/ 1705970 h 1730145"/>
                <a:gd name="connsiteX1" fmla="*/ 502692 w 3216322"/>
                <a:gd name="connsiteY1" fmla="*/ 1719618 h 1730145"/>
                <a:gd name="connsiteX2" fmla="*/ 270680 w 3216322"/>
                <a:gd name="connsiteY2" fmla="*/ 1665027 h 1730145"/>
                <a:gd name="connsiteX3" fmla="*/ 147850 w 3216322"/>
                <a:gd name="connsiteY3" fmla="*/ 1569492 h 1730145"/>
                <a:gd name="connsiteX4" fmla="*/ 65964 w 3216322"/>
                <a:gd name="connsiteY4" fmla="*/ 1419367 h 1730145"/>
                <a:gd name="connsiteX5" fmla="*/ 38668 w 3216322"/>
                <a:gd name="connsiteY5" fmla="*/ 1132764 h 1730145"/>
                <a:gd name="connsiteX6" fmla="*/ 25020 w 3216322"/>
                <a:gd name="connsiteY6" fmla="*/ 818865 h 1730145"/>
                <a:gd name="connsiteX7" fmla="*/ 11373 w 3216322"/>
                <a:gd name="connsiteY7" fmla="*/ 504967 h 1730145"/>
                <a:gd name="connsiteX8" fmla="*/ 93259 w 3216322"/>
                <a:gd name="connsiteY8" fmla="*/ 382137 h 1730145"/>
                <a:gd name="connsiteX9" fmla="*/ 175146 w 3216322"/>
                <a:gd name="connsiteY9" fmla="*/ 313898 h 1730145"/>
                <a:gd name="connsiteX10" fmla="*/ 379862 w 3216322"/>
                <a:gd name="connsiteY10" fmla="*/ 191068 h 1730145"/>
                <a:gd name="connsiteX11" fmla="*/ 543635 w 3216322"/>
                <a:gd name="connsiteY11" fmla="*/ 109182 h 1730145"/>
                <a:gd name="connsiteX12" fmla="*/ 857534 w 3216322"/>
                <a:gd name="connsiteY12" fmla="*/ 40943 h 1730145"/>
                <a:gd name="connsiteX13" fmla="*/ 1212376 w 3216322"/>
                <a:gd name="connsiteY13" fmla="*/ 27295 h 1730145"/>
                <a:gd name="connsiteX14" fmla="*/ 1553570 w 3216322"/>
                <a:gd name="connsiteY14" fmla="*/ 27295 h 1730145"/>
                <a:gd name="connsiteX15" fmla="*/ 2181367 w 3216322"/>
                <a:gd name="connsiteY15" fmla="*/ 13648 h 1730145"/>
                <a:gd name="connsiteX16" fmla="*/ 2686334 w 3216322"/>
                <a:gd name="connsiteY16" fmla="*/ 13648 h 1730145"/>
                <a:gd name="connsiteX17" fmla="*/ 2959289 w 3216322"/>
                <a:gd name="connsiteY17" fmla="*/ 95534 h 1730145"/>
                <a:gd name="connsiteX18" fmla="*/ 3136710 w 3216322"/>
                <a:gd name="connsiteY18" fmla="*/ 313898 h 1730145"/>
                <a:gd name="connsiteX19" fmla="*/ 3191301 w 3216322"/>
                <a:gd name="connsiteY19" fmla="*/ 573206 h 1730145"/>
                <a:gd name="connsiteX20" fmla="*/ 3204949 w 3216322"/>
                <a:gd name="connsiteY20" fmla="*/ 1105468 h 1730145"/>
                <a:gd name="connsiteX21" fmla="*/ 3204949 w 3216322"/>
                <a:gd name="connsiteY21" fmla="*/ 1269242 h 1730145"/>
                <a:gd name="connsiteX22" fmla="*/ 3136710 w 3216322"/>
                <a:gd name="connsiteY22" fmla="*/ 1514901 h 1730145"/>
                <a:gd name="connsiteX23" fmla="*/ 3068471 w 3216322"/>
                <a:gd name="connsiteY23" fmla="*/ 1596788 h 1730145"/>
                <a:gd name="connsiteX24" fmla="*/ 2959289 w 3216322"/>
                <a:gd name="connsiteY24" fmla="*/ 1665027 h 1730145"/>
                <a:gd name="connsiteX25" fmla="*/ 2781868 w 3216322"/>
                <a:gd name="connsiteY25" fmla="*/ 1705970 h 1730145"/>
                <a:gd name="connsiteX26" fmla="*/ 2508913 w 3216322"/>
                <a:gd name="connsiteY26" fmla="*/ 1719618 h 1730145"/>
                <a:gd name="connsiteX27" fmla="*/ 2304256 w 3216322"/>
                <a:gd name="connsiteY27" fmla="*/ 1728192 h 1730145"/>
                <a:gd name="connsiteX28" fmla="*/ 2304256 w 3216322"/>
                <a:gd name="connsiteY28" fmla="*/ 1728192 h 1730145"/>
                <a:gd name="connsiteX29" fmla="*/ 2232248 w 3216322"/>
                <a:gd name="connsiteY29" fmla="*/ 1728192 h 1730145"/>
                <a:gd name="connsiteX30" fmla="*/ 2160240 w 3216322"/>
                <a:gd name="connsiteY30" fmla="*/ 1728192 h 1730145"/>
                <a:gd name="connsiteX31" fmla="*/ 2016224 w 3216322"/>
                <a:gd name="connsiteY31" fmla="*/ 1728192 h 1730145"/>
                <a:gd name="connsiteX32" fmla="*/ 1771934 w 3216322"/>
                <a:gd name="connsiteY32" fmla="*/ 1719618 h 1730145"/>
                <a:gd name="connsiteX33" fmla="*/ 1649104 w 3216322"/>
                <a:gd name="connsiteY33" fmla="*/ 1665027 h 1730145"/>
                <a:gd name="connsiteX34" fmla="*/ 1621808 w 3216322"/>
                <a:gd name="connsiteY34" fmla="*/ 1528549 h 1730145"/>
                <a:gd name="connsiteX35" fmla="*/ 1621808 w 3216322"/>
                <a:gd name="connsiteY35" fmla="*/ 1419367 h 17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16322" h="1730145">
                  <a:moveTo>
                    <a:pt x="953068" y="1705970"/>
                  </a:moveTo>
                  <a:cubicBezTo>
                    <a:pt x="784745" y="1716206"/>
                    <a:pt x="616423" y="1726442"/>
                    <a:pt x="502692" y="1719618"/>
                  </a:cubicBezTo>
                  <a:cubicBezTo>
                    <a:pt x="388961" y="1712794"/>
                    <a:pt x="329820" y="1690048"/>
                    <a:pt x="270680" y="1665027"/>
                  </a:cubicBezTo>
                  <a:cubicBezTo>
                    <a:pt x="211540" y="1640006"/>
                    <a:pt x="181969" y="1610435"/>
                    <a:pt x="147850" y="1569492"/>
                  </a:cubicBezTo>
                  <a:cubicBezTo>
                    <a:pt x="113731" y="1528549"/>
                    <a:pt x="84161" y="1492155"/>
                    <a:pt x="65964" y="1419367"/>
                  </a:cubicBezTo>
                  <a:cubicBezTo>
                    <a:pt x="47767" y="1346579"/>
                    <a:pt x="45492" y="1232848"/>
                    <a:pt x="38668" y="1132764"/>
                  </a:cubicBezTo>
                  <a:cubicBezTo>
                    <a:pt x="31844" y="1032680"/>
                    <a:pt x="25020" y="818865"/>
                    <a:pt x="25020" y="818865"/>
                  </a:cubicBezTo>
                  <a:cubicBezTo>
                    <a:pt x="20471" y="714232"/>
                    <a:pt x="0" y="577755"/>
                    <a:pt x="11373" y="504967"/>
                  </a:cubicBezTo>
                  <a:cubicBezTo>
                    <a:pt x="22746" y="432179"/>
                    <a:pt x="65963" y="413982"/>
                    <a:pt x="93259" y="382137"/>
                  </a:cubicBezTo>
                  <a:cubicBezTo>
                    <a:pt x="120555" y="350292"/>
                    <a:pt x="127379" y="345743"/>
                    <a:pt x="175146" y="313898"/>
                  </a:cubicBezTo>
                  <a:cubicBezTo>
                    <a:pt x="222913" y="282053"/>
                    <a:pt x="318447" y="225187"/>
                    <a:pt x="379862" y="191068"/>
                  </a:cubicBezTo>
                  <a:cubicBezTo>
                    <a:pt x="441277" y="156949"/>
                    <a:pt x="464023" y="134203"/>
                    <a:pt x="543635" y="109182"/>
                  </a:cubicBezTo>
                  <a:cubicBezTo>
                    <a:pt x="623247" y="84161"/>
                    <a:pt x="746077" y="54591"/>
                    <a:pt x="857534" y="40943"/>
                  </a:cubicBezTo>
                  <a:cubicBezTo>
                    <a:pt x="968991" y="27295"/>
                    <a:pt x="1096370" y="29570"/>
                    <a:pt x="1212376" y="27295"/>
                  </a:cubicBezTo>
                  <a:cubicBezTo>
                    <a:pt x="1328382" y="25020"/>
                    <a:pt x="1553570" y="27295"/>
                    <a:pt x="1553570" y="27295"/>
                  </a:cubicBezTo>
                  <a:lnTo>
                    <a:pt x="2181367" y="13648"/>
                  </a:lnTo>
                  <a:cubicBezTo>
                    <a:pt x="2370161" y="11374"/>
                    <a:pt x="2556680" y="0"/>
                    <a:pt x="2686334" y="13648"/>
                  </a:cubicBezTo>
                  <a:cubicBezTo>
                    <a:pt x="2815988" y="27296"/>
                    <a:pt x="2884226" y="45492"/>
                    <a:pt x="2959289" y="95534"/>
                  </a:cubicBezTo>
                  <a:cubicBezTo>
                    <a:pt x="3034352" y="145576"/>
                    <a:pt x="3098041" y="234286"/>
                    <a:pt x="3136710" y="313898"/>
                  </a:cubicBezTo>
                  <a:cubicBezTo>
                    <a:pt x="3175379" y="393510"/>
                    <a:pt x="3179928" y="441278"/>
                    <a:pt x="3191301" y="573206"/>
                  </a:cubicBezTo>
                  <a:cubicBezTo>
                    <a:pt x="3202674" y="705134"/>
                    <a:pt x="3202674" y="989462"/>
                    <a:pt x="3204949" y="1105468"/>
                  </a:cubicBezTo>
                  <a:cubicBezTo>
                    <a:pt x="3207224" y="1221474"/>
                    <a:pt x="3216322" y="1201003"/>
                    <a:pt x="3204949" y="1269242"/>
                  </a:cubicBezTo>
                  <a:cubicBezTo>
                    <a:pt x="3193576" y="1337481"/>
                    <a:pt x="3159456" y="1460310"/>
                    <a:pt x="3136710" y="1514901"/>
                  </a:cubicBezTo>
                  <a:cubicBezTo>
                    <a:pt x="3113964" y="1569492"/>
                    <a:pt x="3098041" y="1571767"/>
                    <a:pt x="3068471" y="1596788"/>
                  </a:cubicBezTo>
                  <a:cubicBezTo>
                    <a:pt x="3038901" y="1621809"/>
                    <a:pt x="3007056" y="1646830"/>
                    <a:pt x="2959289" y="1665027"/>
                  </a:cubicBezTo>
                  <a:cubicBezTo>
                    <a:pt x="2911522" y="1683224"/>
                    <a:pt x="2856931" y="1696872"/>
                    <a:pt x="2781868" y="1705970"/>
                  </a:cubicBezTo>
                  <a:cubicBezTo>
                    <a:pt x="2706805" y="1715069"/>
                    <a:pt x="2588515" y="1715914"/>
                    <a:pt x="2508913" y="1719618"/>
                  </a:cubicBezTo>
                  <a:lnTo>
                    <a:pt x="2304256" y="1728192"/>
                  </a:lnTo>
                  <a:lnTo>
                    <a:pt x="2304256" y="1728192"/>
                  </a:lnTo>
                  <a:cubicBezTo>
                    <a:pt x="2290598" y="1694918"/>
                    <a:pt x="2256251" y="1728192"/>
                    <a:pt x="2232248" y="1728192"/>
                  </a:cubicBezTo>
                  <a:lnTo>
                    <a:pt x="2160240" y="1728192"/>
                  </a:lnTo>
                  <a:cubicBezTo>
                    <a:pt x="2124236" y="1728192"/>
                    <a:pt x="2080942" y="1729621"/>
                    <a:pt x="2016224" y="1728192"/>
                  </a:cubicBezTo>
                  <a:cubicBezTo>
                    <a:pt x="1951506" y="1726763"/>
                    <a:pt x="1833121" y="1730145"/>
                    <a:pt x="1771934" y="1719618"/>
                  </a:cubicBezTo>
                  <a:cubicBezTo>
                    <a:pt x="1710747" y="1709091"/>
                    <a:pt x="1674125" y="1696872"/>
                    <a:pt x="1649104" y="1665027"/>
                  </a:cubicBezTo>
                  <a:cubicBezTo>
                    <a:pt x="1624083" y="1633182"/>
                    <a:pt x="1626357" y="1569492"/>
                    <a:pt x="1621808" y="1528549"/>
                  </a:cubicBezTo>
                  <a:cubicBezTo>
                    <a:pt x="1617259" y="1487606"/>
                    <a:pt x="1619533" y="1453486"/>
                    <a:pt x="1621808" y="1419367"/>
                  </a:cubicBezTo>
                </a:path>
              </a:pathLst>
            </a:custGeom>
            <a:ln w="28575">
              <a:solidFill>
                <a:schemeClr val="tx1"/>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362"/>
              <a:endParaRPr lang="fr-FR">
                <a:solidFill>
                  <a:prstClr val="black"/>
                </a:solidFill>
              </a:endParaRPr>
            </a:p>
          </p:txBody>
        </p:sp>
        <p:sp>
          <p:nvSpPr>
            <p:cNvPr id="26" name="Ellipse 25">
              <a:extLst>
                <a:ext uri="{FF2B5EF4-FFF2-40B4-BE49-F238E27FC236}">
                  <a16:creationId xmlns:a16="http://schemas.microsoft.com/office/drawing/2014/main" id="{421CF56F-37C5-1EF7-E18F-9E3217B0E367}"/>
                </a:ext>
              </a:extLst>
            </p:cNvPr>
            <p:cNvSpPr/>
            <p:nvPr/>
          </p:nvSpPr>
          <p:spPr>
            <a:xfrm>
              <a:off x="2669560" y="8949496"/>
              <a:ext cx="271166" cy="253953"/>
            </a:xfrm>
            <a:prstGeom prst="ellipse">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r>
                <a:rPr lang="fr-FR" sz="1400" b="1">
                  <a:solidFill>
                    <a:schemeClr val="tx1"/>
                  </a:solidFill>
                </a:rPr>
                <a:t>2</a:t>
              </a:r>
            </a:p>
          </p:txBody>
        </p:sp>
        <p:sp>
          <p:nvSpPr>
            <p:cNvPr id="27" name="Flèche droite 29">
              <a:extLst>
                <a:ext uri="{FF2B5EF4-FFF2-40B4-BE49-F238E27FC236}">
                  <a16:creationId xmlns:a16="http://schemas.microsoft.com/office/drawing/2014/main" id="{418C2160-38B7-DAE3-EE59-9ECDD6B362BE}"/>
                </a:ext>
              </a:extLst>
            </p:cNvPr>
            <p:cNvSpPr/>
            <p:nvPr/>
          </p:nvSpPr>
          <p:spPr>
            <a:xfrm rot="16200000">
              <a:off x="2382651" y="8790917"/>
              <a:ext cx="151370" cy="227054"/>
            </a:xfrm>
            <a:prstGeom prst="rightArrow">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endParaRPr lang="fr-FR">
                <a:solidFill>
                  <a:prstClr val="white"/>
                </a:solidFill>
              </a:endParaRPr>
            </a:p>
          </p:txBody>
        </p:sp>
        <p:sp>
          <p:nvSpPr>
            <p:cNvPr id="28" name="Ellipse 27">
              <a:extLst>
                <a:ext uri="{FF2B5EF4-FFF2-40B4-BE49-F238E27FC236}">
                  <a16:creationId xmlns:a16="http://schemas.microsoft.com/office/drawing/2014/main" id="{05810DFE-EF4E-9EA3-C746-BBAA962BED07}"/>
                </a:ext>
              </a:extLst>
            </p:cNvPr>
            <p:cNvSpPr/>
            <p:nvPr/>
          </p:nvSpPr>
          <p:spPr>
            <a:xfrm>
              <a:off x="1680902" y="7867939"/>
              <a:ext cx="271166" cy="253953"/>
            </a:xfrm>
            <a:prstGeom prst="ellipse">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r>
                <a:rPr lang="fr-FR" sz="1400" b="1">
                  <a:solidFill>
                    <a:schemeClr val="tx1"/>
                  </a:solidFill>
                </a:rPr>
                <a:t>5</a:t>
              </a:r>
            </a:p>
          </p:txBody>
        </p:sp>
      </p:grpSp>
      <p:sp>
        <p:nvSpPr>
          <p:cNvPr id="32" name="Title 4">
            <a:extLst>
              <a:ext uri="{FF2B5EF4-FFF2-40B4-BE49-F238E27FC236}">
                <a16:creationId xmlns:a16="http://schemas.microsoft.com/office/drawing/2014/main" id="{F784B3BD-FFF9-8FEB-E778-B3B1EB005481}"/>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29" name="ZoneTexte 40"/>
          <p:cNvSpPr txBox="1"/>
          <p:nvPr/>
        </p:nvSpPr>
        <p:spPr>
          <a:xfrm>
            <a:off x="453483" y="752769"/>
            <a:ext cx="4494181" cy="923330"/>
          </a:xfrm>
          <a:prstGeom prst="rect">
            <a:avLst/>
          </a:prstGeom>
          <a:noFill/>
        </p:spPr>
        <p:txBody>
          <a:bodyPr wrap="square" rtlCol="0">
            <a:spAutoFit/>
          </a:bodyPr>
          <a:lstStyle/>
          <a:p>
            <a:endParaRPr lang="en-GB" sz="1800">
              <a:latin typeface="Opel Sans Condensed" panose="020B0503000000000004" pitchFamily="34" charset="0"/>
            </a:endParaRPr>
          </a:p>
          <a:p>
            <a:r>
              <a:rPr lang="en-GB" sz="1800" b="1">
                <a:latin typeface="Opel Next" panose="020B0303020204020204" pitchFamily="34" charset="0"/>
              </a:rPr>
              <a:t>First appointment</a:t>
            </a:r>
          </a:p>
          <a:p>
            <a:r>
              <a:rPr lang="en-GB" sz="1800">
                <a:latin typeface="Opel Next" panose="020B0303020204020204" pitchFamily="34" charset="0"/>
              </a:rPr>
              <a:t>ESSENTIAL HANDOVER	</a:t>
            </a:r>
          </a:p>
        </p:txBody>
      </p:sp>
    </p:spTree>
    <p:extLst>
      <p:ext uri="{BB962C8B-B14F-4D97-AF65-F5344CB8AC3E}">
        <p14:creationId xmlns:p14="http://schemas.microsoft.com/office/powerpoint/2010/main" val="3139328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4">
            <a:extLst>
              <a:ext uri="{FF2B5EF4-FFF2-40B4-BE49-F238E27FC236}">
                <a16:creationId xmlns:a16="http://schemas.microsoft.com/office/drawing/2014/main" id="{71406EC3-CD19-ABF8-0149-E9BB130313ED}"/>
              </a:ext>
            </a:extLst>
          </p:cNvPr>
          <p:cNvSpPr txBox="1">
            <a:spLocks/>
          </p:cNvSpPr>
          <p:nvPr/>
        </p:nvSpPr>
        <p:spPr>
          <a:xfrm>
            <a:off x="1381271" y="8958689"/>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00">
                <a:latin typeface="+mn-lt"/>
              </a:rPr>
              <a:t>Strictly confidential document reserved for Opel network internal use</a:t>
            </a:r>
          </a:p>
        </p:txBody>
      </p:sp>
      <p:sp>
        <p:nvSpPr>
          <p:cNvPr id="4" name="ZoneTexte 3">
            <a:extLst>
              <a:ext uri="{FF2B5EF4-FFF2-40B4-BE49-F238E27FC236}">
                <a16:creationId xmlns:a16="http://schemas.microsoft.com/office/drawing/2014/main" id="{F4C654B4-29B0-2588-E1F5-5194FA22753B}"/>
              </a:ext>
            </a:extLst>
          </p:cNvPr>
          <p:cNvSpPr txBox="1"/>
          <p:nvPr/>
        </p:nvSpPr>
        <p:spPr>
          <a:xfrm>
            <a:off x="431800" y="1336947"/>
            <a:ext cx="6311304" cy="584775"/>
          </a:xfrm>
          <a:prstGeom prst="rect">
            <a:avLst/>
          </a:prstGeom>
          <a:noFill/>
        </p:spPr>
        <p:txBody>
          <a:bodyPr wrap="square" rtlCol="0">
            <a:spAutoFit/>
          </a:bodyPr>
          <a:lstStyle/>
          <a:p>
            <a:pPr defTabSz="914362">
              <a:defRPr/>
            </a:pPr>
            <a:r>
              <a:rPr lang="fr-FR" sz="1600"/>
              <a:t>ASTRA ELECTRIC</a:t>
            </a:r>
          </a:p>
          <a:p>
            <a:pPr defTabSz="914362">
              <a:defRPr/>
            </a:pPr>
            <a:r>
              <a:rPr kumimoji="0" lang="en-GB" sz="1600" b="1" u="none" strike="noStrike" cap="none" normalizeH="0" baseline="0" noProof="0">
                <a:ln>
                  <a:noFill/>
                </a:ln>
                <a:uLnTx/>
                <a:uFillTx/>
                <a:latin typeface="+mj-lt"/>
              </a:rPr>
              <a:t>ESSENTIAL HANDOVER SUMMARY</a:t>
            </a:r>
          </a:p>
        </p:txBody>
      </p:sp>
      <p:sp>
        <p:nvSpPr>
          <p:cNvPr id="5" name="Rectangle 4">
            <a:extLst>
              <a:ext uri="{FF2B5EF4-FFF2-40B4-BE49-F238E27FC236}">
                <a16:creationId xmlns:a16="http://schemas.microsoft.com/office/drawing/2014/main" id="{8187E0D4-5CD5-6268-8F99-6857C3C3EE05}"/>
              </a:ext>
            </a:extLst>
          </p:cNvPr>
          <p:cNvSpPr/>
          <p:nvPr/>
        </p:nvSpPr>
        <p:spPr>
          <a:xfrm>
            <a:off x="431800" y="2101086"/>
            <a:ext cx="6196171" cy="4708981"/>
          </a:xfrm>
          <a:prstGeom prst="rect">
            <a:avLst/>
          </a:prstGeom>
        </p:spPr>
        <p:txBody>
          <a:bodyPr wrap="square" lIns="91440" tIns="45720" rIns="91440" bIns="45720" anchor="t">
            <a:spAutoFit/>
          </a:bodyPr>
          <a:lstStyle/>
          <a:p>
            <a:pPr algn="just" defTabSz="914362">
              <a:tabLst>
                <a:tab pos="344474" algn="l"/>
              </a:tabLst>
              <a:defRPr/>
            </a:pPr>
            <a:r>
              <a:rPr kumimoji="0" lang="fr-FR" sz="1400" b="1" i="0" u="none" strike="noStrike" kern="1200" cap="none" spc="0" normalizeH="0" baseline="0" noProof="0">
                <a:ln>
                  <a:noFill/>
                </a:ln>
                <a:effectLst/>
                <a:uLnTx/>
                <a:uFillTx/>
                <a:latin typeface="Opel Next"/>
              </a:rPr>
              <a:t>INTRODUCTION				</a:t>
            </a:r>
            <a:r>
              <a:rPr lang="fr-FR" sz="1400" b="1"/>
              <a:t>                    </a:t>
            </a:r>
            <a:endParaRPr lang="fr-FR" sz="1400" b="1" i="0" u="none" strike="noStrike" kern="1200" cap="none" spc="0" normalizeH="0" baseline="0" noProof="0">
              <a:ln>
                <a:noFill/>
              </a:ln>
              <a:effectLst/>
              <a:uLnTx/>
              <a:uFillTx/>
            </a:endParaRPr>
          </a:p>
          <a:p>
            <a:pPr marL="360045" marR="0" lvl="1" algn="just" defTabSz="914362" rtl="0" eaLnBrk="1" fontAlgn="auto" latinLnBrk="0" hangingPunct="1">
              <a:lnSpc>
                <a:spcPct val="100000"/>
              </a:lnSpc>
              <a:spcBef>
                <a:spcPts val="200"/>
              </a:spcBef>
              <a:spcAft>
                <a:spcPts val="0"/>
              </a:spcAft>
              <a:buClrTx/>
              <a:buSzTx/>
              <a:tabLst>
                <a:tab pos="5413375" algn="r"/>
              </a:tabLst>
              <a:defRPr/>
            </a:pPr>
            <a:r>
              <a:rPr kumimoji="0" lang="fr-FR" sz="1200" i="0" u="none" strike="noStrike" kern="1200" cap="none" spc="0" normalizeH="0" baseline="0" noProof="0">
                <a:ln>
                  <a:noFill/>
                </a:ln>
                <a:effectLst/>
                <a:uLnTx/>
                <a:uFillTx/>
              </a:rPr>
              <a:t>ASTRA ELECTRIC OVERVIEW</a:t>
            </a:r>
            <a:r>
              <a:rPr kumimoji="0" lang="fr-FR" sz="1200" b="0" i="0" u="none" strike="noStrike" kern="1200" cap="none" spc="0" normalizeH="0" baseline="0" noProof="0">
                <a:ln>
                  <a:noFill/>
                </a:ln>
                <a:effectLst/>
                <a:uLnTx/>
                <a:uFillTx/>
              </a:rPr>
              <a:t>	</a:t>
            </a:r>
            <a:r>
              <a:rPr lang="fr-FR" sz="1200"/>
              <a:t>02</a:t>
            </a:r>
            <a:endParaRPr lang="fr-FR" sz="1200" i="0" u="none" strike="noStrike" kern="1200" cap="none" spc="0" normalizeH="0" baseline="0" noProof="0">
              <a:ln>
                <a:noFill/>
              </a:ln>
              <a:effectLst/>
              <a:uLnTx/>
              <a:uFillTx/>
            </a:endParaRPr>
          </a:p>
          <a:p>
            <a:pPr marL="360045" marR="0" lvl="1" algn="just" defTabSz="914362" rtl="0" eaLnBrk="1" fontAlgn="auto" latinLnBrk="0" hangingPunct="1">
              <a:lnSpc>
                <a:spcPct val="100000"/>
              </a:lnSpc>
              <a:spcBef>
                <a:spcPts val="200"/>
              </a:spcBef>
              <a:spcAft>
                <a:spcPts val="0"/>
              </a:spcAft>
              <a:buClrTx/>
              <a:buSzTx/>
              <a:tabLst>
                <a:tab pos="5413375" algn="r"/>
              </a:tabLst>
              <a:defRPr/>
            </a:pPr>
            <a:r>
              <a:rPr kumimoji="0" lang="fr-FR" sz="1200" i="0" u="none" strike="noStrike" kern="1200" cap="none" spc="0" normalizeH="0" baseline="0" noProof="0">
                <a:ln>
                  <a:noFill/>
                </a:ln>
                <a:effectLst/>
                <a:uLnTx/>
                <a:uFillTx/>
              </a:rPr>
              <a:t>ESSENTIAL HANDOVER </a:t>
            </a:r>
            <a:r>
              <a:rPr lang="fr-FR" sz="1200"/>
              <a:t>SUMMARY</a:t>
            </a:r>
            <a:r>
              <a:rPr kumimoji="0" lang="fr-FR" sz="1200" b="0" i="0" u="none" strike="noStrike" kern="1200" cap="none" spc="0" normalizeH="0" baseline="0" noProof="0">
                <a:ln>
                  <a:noFill/>
                </a:ln>
                <a:effectLst/>
                <a:uLnTx/>
                <a:uFillTx/>
              </a:rPr>
              <a:t>	</a:t>
            </a:r>
            <a:r>
              <a:rPr kumimoji="0" lang="fr-FR" sz="1200" i="0" u="none" strike="noStrike" kern="1200" cap="none" spc="0" normalizeH="0" baseline="0" noProof="0">
                <a:ln>
                  <a:noFill/>
                </a:ln>
                <a:effectLst/>
                <a:uLnTx/>
                <a:uFillTx/>
              </a:rPr>
              <a:t>03</a:t>
            </a:r>
            <a:endParaRPr lang="fr-FR" sz="1200"/>
          </a:p>
          <a:p>
            <a:pPr marL="360045" marR="0" lvl="1" algn="just" defTabSz="914362" rtl="0" eaLnBrk="1" fontAlgn="auto" latinLnBrk="0" hangingPunct="1">
              <a:lnSpc>
                <a:spcPct val="100000"/>
              </a:lnSpc>
              <a:spcBef>
                <a:spcPts val="200"/>
              </a:spcBef>
              <a:spcAft>
                <a:spcPts val="0"/>
              </a:spcAft>
              <a:buClrTx/>
              <a:buSzTx/>
              <a:tabLst>
                <a:tab pos="5413375" algn="r"/>
              </a:tabLst>
              <a:defRPr/>
            </a:pPr>
            <a:r>
              <a:rPr lang="fr-FR" sz="1200"/>
              <a:t>ELECTRIC: ADDITIONAL HANDOVER BOOKLET</a:t>
            </a:r>
          </a:p>
          <a:p>
            <a:pPr marL="360045" marR="0" lvl="1" algn="just" defTabSz="914362" rtl="0" eaLnBrk="1" fontAlgn="auto" latinLnBrk="0" hangingPunct="1">
              <a:lnSpc>
                <a:spcPct val="100000"/>
              </a:lnSpc>
              <a:spcBef>
                <a:spcPts val="200"/>
              </a:spcBef>
              <a:spcAft>
                <a:spcPts val="0"/>
              </a:spcAft>
              <a:buClrTx/>
              <a:buSzTx/>
              <a:tabLst>
                <a:tab pos="5413375" algn="r"/>
              </a:tabLst>
              <a:defRPr/>
            </a:pPr>
            <a:endParaRPr lang="fr-FR" sz="1200" b="1"/>
          </a:p>
          <a:p>
            <a:pPr lvl="0" defTabSz="914362">
              <a:spcBef>
                <a:spcPts val="1200"/>
              </a:spcBef>
              <a:tabLst>
                <a:tab pos="5413375" algn="r"/>
              </a:tabLst>
              <a:defRPr/>
            </a:pPr>
            <a:r>
              <a:rPr lang="en-GB" sz="1400" b="1">
                <a:latin typeface="Opel Next"/>
              </a:rPr>
              <a:t>DEMONSTRATING CHARGING</a:t>
            </a:r>
            <a:r>
              <a:rPr lang="en-GB" sz="1400">
                <a:latin typeface="Opel Next"/>
              </a:rPr>
              <a:t>:</a:t>
            </a:r>
          </a:p>
          <a:p>
            <a:pPr marL="588645" lvl="1" indent="-228600" algn="just" defTabSz="914362">
              <a:spcBef>
                <a:spcPts val="200"/>
              </a:spcBef>
              <a:buFont typeface="+mj-lt"/>
              <a:buAutoNum type="alphaUcPeriod"/>
              <a:tabLst>
                <a:tab pos="5413375" algn="r"/>
              </a:tabLst>
              <a:defRPr/>
            </a:pPr>
            <a:r>
              <a:rPr lang="en-GB" sz="1200"/>
              <a:t>CHARGING FLAP	05</a:t>
            </a:r>
          </a:p>
          <a:p>
            <a:pPr marL="588645" lvl="1" indent="-228600" algn="just" defTabSz="914362">
              <a:spcBef>
                <a:spcPts val="200"/>
              </a:spcBef>
              <a:buFont typeface="+mj-lt"/>
              <a:buAutoNum type="alphaUcPeriod"/>
              <a:tabLst>
                <a:tab pos="5413375" algn="r"/>
              </a:tabLst>
              <a:defRPr/>
            </a:pPr>
            <a:r>
              <a:rPr lang="en-GB" sz="1200"/>
              <a:t>CHARGING CABLES 	06	</a:t>
            </a:r>
          </a:p>
          <a:p>
            <a:pPr marL="588645" lvl="1" indent="-228600" algn="just" defTabSz="914362">
              <a:spcBef>
                <a:spcPts val="200"/>
              </a:spcBef>
              <a:buFont typeface="+mj-lt"/>
              <a:buAutoNum type="alphaUcPeriod"/>
              <a:tabLst>
                <a:tab pos="5413375" algn="r"/>
              </a:tabLst>
              <a:defRPr/>
            </a:pPr>
            <a:r>
              <a:rPr lang="en-GB" sz="1200"/>
              <a:t>PLUGGING IN	06</a:t>
            </a:r>
          </a:p>
          <a:p>
            <a:pPr marL="588645" lvl="1" indent="-228600" algn="just" defTabSz="914362">
              <a:spcBef>
                <a:spcPts val="200"/>
              </a:spcBef>
              <a:buFont typeface="+mj-lt"/>
              <a:buAutoNum type="alphaUcPeriod"/>
              <a:tabLst>
                <a:tab pos="5413375" algn="r"/>
              </a:tabLst>
              <a:defRPr/>
            </a:pPr>
            <a:r>
              <a:rPr lang="en-GB" sz="1200"/>
              <a:t>UNPLUGGING	07	</a:t>
            </a:r>
          </a:p>
          <a:p>
            <a:pPr marL="588645" lvl="1" indent="-228600" algn="just" defTabSz="914362">
              <a:spcBef>
                <a:spcPts val="200"/>
              </a:spcBef>
              <a:buFont typeface="+mj-lt"/>
              <a:buAutoNum type="alphaUcPeriod"/>
              <a:tabLst>
                <a:tab pos="5413375" algn="r"/>
              </a:tabLst>
              <a:defRPr/>
            </a:pPr>
            <a:r>
              <a:rPr lang="en-GB" sz="1200"/>
              <a:t>PROGRAMMABLE CHARGING </a:t>
            </a:r>
            <a:r>
              <a:rPr lang="fr-FR" sz="1200"/>
              <a:t>	08</a:t>
            </a:r>
            <a:r>
              <a:rPr kumimoji="0" lang="fr-FR" sz="1200" i="0" u="none" strike="noStrike" kern="1200" cap="none" spc="0" normalizeH="0" baseline="0" noProof="0">
                <a:ln>
                  <a:noFill/>
                </a:ln>
                <a:effectLst/>
                <a:uLnTx/>
                <a:uFillTx/>
              </a:rPr>
              <a:t>		 	</a:t>
            </a:r>
            <a:endParaRPr lang="fr-FR" sz="1200" i="0" u="none" strike="noStrike" kern="1200" cap="none" spc="0" normalizeH="0" baseline="0" noProof="0">
              <a:ln>
                <a:noFill/>
              </a:ln>
              <a:effectLst/>
              <a:uLnTx/>
              <a:uFillTx/>
            </a:endParaRPr>
          </a:p>
          <a:p>
            <a:pPr marL="0" marR="0" lvl="1" algn="just" defTabSz="914362" rtl="0" eaLnBrk="1" fontAlgn="auto" latinLnBrk="0" hangingPunct="1">
              <a:lnSpc>
                <a:spcPct val="100000"/>
              </a:lnSpc>
              <a:spcBef>
                <a:spcPts val="200"/>
              </a:spcBef>
              <a:spcAft>
                <a:spcPts val="0"/>
              </a:spcAft>
              <a:buClrTx/>
              <a:buSzTx/>
              <a:tabLst>
                <a:tab pos="5413375" algn="r"/>
              </a:tabLst>
              <a:defRPr/>
            </a:pPr>
            <a:r>
              <a:rPr lang="en-GB" sz="1400" b="1">
                <a:latin typeface="Opel Next"/>
              </a:rPr>
              <a:t>EXPLORING THE DRIVING POSITION</a:t>
            </a:r>
          </a:p>
          <a:p>
            <a:pPr marL="587375" lvl="1" indent="-228600" algn="just" defTabSz="914362">
              <a:spcBef>
                <a:spcPts val="200"/>
              </a:spcBef>
              <a:buFont typeface="+mj-lt"/>
              <a:buAutoNum type="alphaUcPeriod"/>
              <a:tabLst>
                <a:tab pos="5413375" algn="r"/>
              </a:tabLst>
              <a:defRPr/>
            </a:pPr>
            <a:r>
              <a:rPr lang="fr-FR" sz="1200"/>
              <a:t>INSTRUMENT / INFOTAINMENT / INFO DISPLAYS</a:t>
            </a:r>
            <a:r>
              <a:rPr kumimoji="0" lang="fr-FR" sz="1200" b="0" i="0" u="none" strike="noStrike" kern="1200" cap="none" spc="0" normalizeH="0" baseline="0" noProof="0">
                <a:ln>
                  <a:noFill/>
                </a:ln>
                <a:effectLst/>
                <a:uLnTx/>
                <a:uFillTx/>
              </a:rPr>
              <a:t>	</a:t>
            </a:r>
            <a:r>
              <a:rPr lang="fr-FR" sz="1200"/>
              <a:t>09-10</a:t>
            </a:r>
            <a:endParaRPr lang="fr-FR" sz="1200" i="0" u="none" strike="noStrike" kern="1200" cap="none" spc="0" normalizeH="0" baseline="0" noProof="0">
              <a:ln>
                <a:noFill/>
              </a:ln>
              <a:effectLst/>
              <a:uLnTx/>
              <a:uFillTx/>
            </a:endParaRPr>
          </a:p>
          <a:p>
            <a:pPr marL="588645" lvl="1" indent="-228600" algn="just" defTabSz="914362">
              <a:spcBef>
                <a:spcPts val="200"/>
              </a:spcBef>
              <a:buFont typeface="+mj-lt"/>
              <a:buAutoNum type="alphaUcPeriod"/>
              <a:tabLst>
                <a:tab pos="5413375" algn="r"/>
              </a:tabLst>
              <a:defRPr/>
            </a:pPr>
            <a:r>
              <a:rPr lang="fr-FR" sz="1200"/>
              <a:t>DRIVING MODE</a:t>
            </a:r>
            <a:r>
              <a:rPr kumimoji="0" lang="fr-FR" sz="1200" b="0" i="0" u="none" strike="noStrike" kern="1200" cap="none" spc="0" normalizeH="0" baseline="0" noProof="0">
                <a:ln>
                  <a:noFill/>
                </a:ln>
                <a:effectLst/>
                <a:uLnTx/>
                <a:uFillTx/>
              </a:rPr>
              <a:t>	</a:t>
            </a:r>
            <a:r>
              <a:rPr kumimoji="0" lang="fr-FR" sz="1200" i="0" u="none" strike="noStrike" kern="1200" cap="none" spc="0" normalizeH="0" baseline="0" noProof="0">
                <a:ln>
                  <a:noFill/>
                </a:ln>
                <a:effectLst/>
                <a:uLnTx/>
                <a:uFillTx/>
              </a:rPr>
              <a:t>11</a:t>
            </a:r>
            <a:endParaRPr lang="fr-FR" sz="1200"/>
          </a:p>
          <a:p>
            <a:pPr marL="588645"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lang="fr-FR" sz="1200"/>
              <a:t>ELECTRIC DRIVE UNIT`	11</a:t>
            </a:r>
          </a:p>
          <a:p>
            <a:pPr marL="588645" marR="0" lvl="1" indent="-228600" algn="just" defTabSz="914362" rtl="0" eaLnBrk="1" fontAlgn="auto" latinLnBrk="0" hangingPunct="1">
              <a:lnSpc>
                <a:spcPct val="100000"/>
              </a:lnSpc>
              <a:spcBef>
                <a:spcPts val="200"/>
              </a:spcBef>
              <a:spcAft>
                <a:spcPts val="0"/>
              </a:spcAft>
              <a:buClrTx/>
              <a:buSzTx/>
              <a:buFont typeface="+mj-lt"/>
              <a:buAutoNum type="alphaUcPeriod"/>
              <a:tabLst>
                <a:tab pos="5413375" algn="r"/>
              </a:tabLst>
              <a:defRPr/>
            </a:pPr>
            <a:r>
              <a:rPr lang="fr-FR" sz="1200"/>
              <a:t>TOWING CAPACITY	11</a:t>
            </a:r>
          </a:p>
          <a:p>
            <a:pPr marL="360045" lvl="1" defTabSz="914362">
              <a:spcBef>
                <a:spcPts val="200"/>
              </a:spcBef>
              <a:tabLst>
                <a:tab pos="5413375" algn="r"/>
              </a:tabLst>
              <a:defRPr/>
            </a:pPr>
            <a:endParaRPr lang="fr-FR" sz="1200" b="1"/>
          </a:p>
          <a:p>
            <a:pPr marL="0" lvl="1" defTabSz="914362">
              <a:spcBef>
                <a:spcPts val="200"/>
              </a:spcBef>
              <a:tabLst>
                <a:tab pos="5413375" algn="r"/>
              </a:tabLst>
              <a:defRPr/>
            </a:pPr>
            <a:r>
              <a:rPr lang="fr-FR" sz="1400" b="1">
                <a:latin typeface="Opel Next"/>
              </a:rPr>
              <a:t>STARTING</a:t>
            </a:r>
            <a:r>
              <a:rPr lang="fr-FR" sz="1200"/>
              <a:t>	</a:t>
            </a:r>
          </a:p>
          <a:p>
            <a:pPr marL="541020" lvl="1" indent="-182245" algn="just" defTabSz="914362">
              <a:spcBef>
                <a:spcPts val="200"/>
              </a:spcBef>
              <a:buFont typeface="+mj-lt"/>
              <a:buAutoNum type="arabicPeriod"/>
              <a:tabLst>
                <a:tab pos="5413375" algn="r"/>
              </a:tabLst>
              <a:defRPr/>
            </a:pPr>
            <a:r>
              <a:rPr lang="en-GB" sz="1200"/>
              <a:t>IGNITION</a:t>
            </a:r>
            <a:r>
              <a:rPr lang="fr-FR" sz="1200"/>
              <a:t>	12</a:t>
            </a:r>
          </a:p>
          <a:p>
            <a:pPr marL="536575" lvl="1" indent="-175895" algn="just" defTabSz="914362">
              <a:spcBef>
                <a:spcPts val="200"/>
              </a:spcBef>
              <a:buFont typeface="+mj-lt"/>
              <a:buAutoNum type="arabicPeriod"/>
              <a:tabLst>
                <a:tab pos="5413375" algn="r"/>
              </a:tabLst>
              <a:defRPr/>
            </a:pPr>
            <a:r>
              <a:rPr lang="en-GB" sz="1200"/>
              <a:t>PEDESTRIAN WARNING BUZZER</a:t>
            </a:r>
            <a:r>
              <a:rPr lang="fr-FR" sz="1200"/>
              <a:t>	12</a:t>
            </a:r>
            <a:endParaRPr lang="fr-FR" sz="1200" i="0" u="none" strike="noStrike" kern="1200" cap="none" spc="0" normalizeH="0" baseline="0" noProof="0">
              <a:ln>
                <a:noFill/>
              </a:ln>
              <a:effectLst/>
              <a:uLnTx/>
              <a:uFillTx/>
            </a:endParaRPr>
          </a:p>
        </p:txBody>
      </p:sp>
      <p:sp>
        <p:nvSpPr>
          <p:cNvPr id="37" name="Title 4">
            <a:extLst>
              <a:ext uri="{FF2B5EF4-FFF2-40B4-BE49-F238E27FC236}">
                <a16:creationId xmlns:a16="http://schemas.microsoft.com/office/drawing/2014/main" id="{F8946114-1094-8652-0F06-EFFD4713D43E}"/>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13" name="ZoneTexte 40"/>
          <p:cNvSpPr txBox="1"/>
          <p:nvPr/>
        </p:nvSpPr>
        <p:spPr>
          <a:xfrm>
            <a:off x="400184" y="707433"/>
            <a:ext cx="4365352" cy="923330"/>
          </a:xfrm>
          <a:prstGeom prst="rect">
            <a:avLst/>
          </a:prstGeom>
          <a:noFill/>
        </p:spPr>
        <p:txBody>
          <a:bodyPr wrap="square" rtlCol="0">
            <a:spAutoFit/>
          </a:bodyPr>
          <a:lstStyle/>
          <a:p>
            <a:endParaRPr lang="en-GB" sz="1800">
              <a:latin typeface="Opel Sans Condensed" panose="020B0503000000000004" pitchFamily="34" charset="0"/>
            </a:endParaRPr>
          </a:p>
          <a:p>
            <a:r>
              <a:rPr lang="en-GB" sz="1800" b="1">
                <a:latin typeface="Opel Next" panose="020B0303020204020204" pitchFamily="34" charset="0"/>
              </a:rPr>
              <a:t>First appointment</a:t>
            </a:r>
          </a:p>
          <a:p>
            <a:r>
              <a:rPr lang="en-GB" sz="1800">
                <a:latin typeface="Opel Next" panose="020B0303020204020204" pitchFamily="34" charset="0"/>
              </a:rPr>
              <a:t>	</a:t>
            </a:r>
          </a:p>
        </p:txBody>
      </p:sp>
    </p:spTree>
    <p:extLst>
      <p:ext uri="{BB962C8B-B14F-4D97-AF65-F5344CB8AC3E}">
        <p14:creationId xmlns:p14="http://schemas.microsoft.com/office/powerpoint/2010/main" val="58537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87" name="Picture 3" descr="T:\7 Equipes\BU communication &amp; pédagogie\Jeremie\PROJETS\Peugeot Fiche mise en main T91- D130377\sources\yu.png"/>
          <p:cNvPicPr>
            <a:picLocks noChangeAspect="1" noChangeArrowheads="1"/>
          </p:cNvPicPr>
          <p:nvPr/>
        </p:nvPicPr>
        <p:blipFill>
          <a:blip r:embed="rId3" cstate="print"/>
          <a:stretch>
            <a:fillRect/>
          </a:stretch>
        </p:blipFill>
        <p:spPr bwMode="auto">
          <a:xfrm>
            <a:off x="563786" y="3199029"/>
            <a:ext cx="817245" cy="414324"/>
          </a:xfrm>
          <a:prstGeom prst="rect">
            <a:avLst/>
          </a:prstGeom>
          <a:noFill/>
        </p:spPr>
      </p:pic>
      <p:sp>
        <p:nvSpPr>
          <p:cNvPr id="88" name="Ellipse 87"/>
          <p:cNvSpPr/>
          <p:nvPr/>
        </p:nvSpPr>
        <p:spPr>
          <a:xfrm>
            <a:off x="1111221" y="3077149"/>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00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4" name="Rectangle 53"/>
          <p:cNvSpPr/>
          <p:nvPr/>
        </p:nvSpPr>
        <p:spPr>
          <a:xfrm>
            <a:off x="1255833" y="308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00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a:solidFill>
                  <a:schemeClr val="tx1"/>
                </a:solidFill>
                <a:latin typeface="Opel Next Light" panose="020B0303020204020204" pitchFamily="34" charset="0"/>
              </a:rPr>
              <a:t>Strictly confidential document reserved for Opel network internal use</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2</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CHARGING</a:t>
            </a:r>
            <a:r>
              <a:rPr lang="en-GB" sz="1800" dirty="0">
                <a:latin typeface="Opel Next" panose="020B0303020204020204" pitchFamily="34" charset="0"/>
              </a:rPr>
              <a:t>	</a:t>
            </a:r>
          </a:p>
        </p:txBody>
      </p:sp>
      <p:sp>
        <p:nvSpPr>
          <p:cNvPr id="23" name="Rectangle 22"/>
          <p:cNvSpPr/>
          <p:nvPr/>
        </p:nvSpPr>
        <p:spPr>
          <a:xfrm>
            <a:off x="1775669" y="1895482"/>
            <a:ext cx="4543342" cy="1323439"/>
          </a:xfrm>
          <a:prstGeom prst="rect">
            <a:avLst/>
          </a:prstGeom>
        </p:spPr>
        <p:txBody>
          <a:bodyPr wrap="square" lIns="91440" tIns="45720" rIns="91440" bIns="45720" anchor="t">
            <a:spAutoFit/>
          </a:bodyPr>
          <a:lstStyle/>
          <a:p>
            <a:r>
              <a:rPr lang="en-GB" sz="1000" b="1" dirty="0">
                <a:latin typeface="Opel Next"/>
              </a:rPr>
              <a:t>CHARGING DEMO</a:t>
            </a:r>
          </a:p>
          <a:p>
            <a:endParaRPr lang="en-GB" sz="1000" dirty="0">
              <a:latin typeface="Opel Next Light"/>
            </a:endParaRPr>
          </a:p>
          <a:p>
            <a:r>
              <a:rPr lang="en-GB" sz="1000" dirty="0">
                <a:latin typeface="Opel Next Light"/>
              </a:rPr>
              <a:t>The traction Li-ion (Lithium-ion) battery stores the electrical power of the vehicle. It is installed below the rear seats. The battery range varies depending on the driving type, journey, use of interior temperature equipment and components aging. </a:t>
            </a:r>
            <a:endParaRPr lang="en-GB" sz="1000" dirty="0">
              <a:latin typeface="Opel Next Light" panose="020B0303020204020204" pitchFamily="34" charset="0"/>
            </a:endParaRPr>
          </a:p>
          <a:p>
            <a:endParaRPr lang="fr-FR" sz="1000" dirty="0">
              <a:latin typeface="Opel Next Light" panose="020B0303020204020204" pitchFamily="34" charset="0"/>
            </a:endParaRPr>
          </a:p>
          <a:p>
            <a:pPr algn="just"/>
            <a:endParaRPr lang="fr-FR" sz="1000" b="1" dirty="0">
              <a:latin typeface="Opel Next Light" panose="020B0303020204020204" pitchFamily="34" charset="0"/>
            </a:endParaRPr>
          </a:p>
        </p:txBody>
      </p:sp>
      <p:sp>
        <p:nvSpPr>
          <p:cNvPr id="24" name="Rectangle 23">
            <a:extLst>
              <a:ext uri="{FF2B5EF4-FFF2-40B4-BE49-F238E27FC236}">
                <a16:creationId xmlns:a16="http://schemas.microsoft.com/office/drawing/2014/main" id="{C170E2B7-EDA8-2746-9D65-25A5AC67014D}"/>
              </a:ext>
            </a:extLst>
          </p:cNvPr>
          <p:cNvSpPr/>
          <p:nvPr/>
        </p:nvSpPr>
        <p:spPr>
          <a:xfrm>
            <a:off x="1776289" y="2894488"/>
            <a:ext cx="2913440" cy="1015663"/>
          </a:xfrm>
          <a:prstGeom prst="rect">
            <a:avLst/>
          </a:prstGeom>
        </p:spPr>
        <p:txBody>
          <a:bodyPr wrap="square" lIns="91440" tIns="45720" rIns="91440" bIns="45720" anchor="t">
            <a:spAutoFit/>
          </a:bodyPr>
          <a:lstStyle/>
          <a:p>
            <a:pPr algn="just"/>
            <a:r>
              <a:rPr lang="en-GB" sz="1000" b="1" dirty="0">
                <a:latin typeface="Opel Next"/>
              </a:rPr>
              <a:t>CHARGING FLAP OPENING</a:t>
            </a:r>
          </a:p>
          <a:p>
            <a:endParaRPr lang="fr-FR" sz="1000" dirty="0">
              <a:latin typeface="Opel Next Light" panose="020B0303020204020204" pitchFamily="34" charset="0"/>
            </a:endParaRPr>
          </a:p>
          <a:p>
            <a:r>
              <a:rPr lang="en-GB" sz="1000" dirty="0">
                <a:latin typeface="Opel Next Light"/>
              </a:rPr>
              <a:t>Show the customer that the charging flap is located on the passenger side of the vehicle. </a:t>
            </a:r>
            <a:endParaRPr lang="en-GB" sz="1000" dirty="0">
              <a:latin typeface="Opel Next Light" panose="020B0303020204020204" pitchFamily="34" charset="0"/>
            </a:endParaRPr>
          </a:p>
          <a:p>
            <a:endParaRPr lang="en-GB" sz="1000" dirty="0">
              <a:latin typeface="Opel Next Light" panose="020B0303020204020204" pitchFamily="34" charset="0"/>
            </a:endParaRPr>
          </a:p>
          <a:p>
            <a:r>
              <a:rPr lang="en-GB" sz="1000" dirty="0">
                <a:latin typeface="Opel Next Light"/>
              </a:rPr>
              <a:t>Have the customer handle the flap opening.</a:t>
            </a:r>
            <a:endParaRPr lang="fr-FR" sz="1000" b="1" dirty="0">
              <a:latin typeface="Opel Next Light"/>
            </a:endParaRPr>
          </a:p>
        </p:txBody>
      </p:sp>
      <p:pic>
        <p:nvPicPr>
          <p:cNvPr id="25" name="Picture 1" descr="page178image48222272">
            <a:extLst>
              <a:ext uri="{FF2B5EF4-FFF2-40B4-BE49-F238E27FC236}">
                <a16:creationId xmlns:a16="http://schemas.microsoft.com/office/drawing/2014/main" id="{240D5AD3-D747-234A-ABD7-5C5E547FA337}"/>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t="59650"/>
          <a:stretch/>
        </p:blipFill>
        <p:spPr bwMode="auto">
          <a:xfrm>
            <a:off x="4768802" y="4612929"/>
            <a:ext cx="1550209" cy="456388"/>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9FAB305A-EB53-9647-BF7D-C28A7ADBC407}"/>
              </a:ext>
            </a:extLst>
          </p:cNvPr>
          <p:cNvSpPr/>
          <p:nvPr/>
        </p:nvSpPr>
        <p:spPr>
          <a:xfrm>
            <a:off x="1775669" y="4011424"/>
            <a:ext cx="2977948" cy="1618392"/>
          </a:xfrm>
          <a:prstGeom prst="rect">
            <a:avLst/>
          </a:prstGeom>
        </p:spPr>
        <p:txBody>
          <a:bodyPr wrap="square" lIns="91440" tIns="45720" rIns="91440" bIns="45720" anchor="t">
            <a:spAutoFit/>
          </a:bodyPr>
          <a:lstStyle/>
          <a:p>
            <a:pPr>
              <a:spcBef>
                <a:spcPts val="650"/>
              </a:spcBef>
            </a:pPr>
            <a:r>
              <a:rPr lang="en-GB" sz="1000" b="1" dirty="0">
                <a:latin typeface="Opel Next"/>
              </a:rPr>
              <a:t>CHARGING FLAP FEATURES</a:t>
            </a:r>
          </a:p>
          <a:p>
            <a:pPr>
              <a:spcBef>
                <a:spcPts val="650"/>
              </a:spcBef>
            </a:pPr>
            <a:r>
              <a:rPr lang="en-GB" sz="1000" dirty="0">
                <a:latin typeface="Opel Next Light"/>
              </a:rPr>
              <a:t>1. Scheduled charge activation button</a:t>
            </a:r>
          </a:p>
          <a:p>
            <a:pPr>
              <a:spcBef>
                <a:spcPts val="650"/>
              </a:spcBef>
            </a:pPr>
            <a:r>
              <a:rPr lang="en-GB" sz="1000" dirty="0">
                <a:latin typeface="Opel Next Light"/>
              </a:rPr>
              <a:t>2. Nozzle lock indicator lamp</a:t>
            </a:r>
          </a:p>
          <a:p>
            <a:pPr>
              <a:spcBef>
                <a:spcPts val="650"/>
              </a:spcBef>
            </a:pPr>
            <a:r>
              <a:rPr lang="en-GB" sz="1000" dirty="0">
                <a:latin typeface="Opel Next Light"/>
              </a:rPr>
              <a:t>If the lamp is red, the nozzle is adequately positioned and secured in the connector.</a:t>
            </a:r>
          </a:p>
          <a:p>
            <a:pPr>
              <a:spcBef>
                <a:spcPts val="650"/>
              </a:spcBef>
            </a:pPr>
            <a:r>
              <a:rPr lang="en-GB" sz="1000" dirty="0">
                <a:latin typeface="Opel Next Light"/>
              </a:rPr>
              <a:t>3. Charging connector</a:t>
            </a:r>
          </a:p>
          <a:p>
            <a:pPr>
              <a:spcBef>
                <a:spcPts val="650"/>
              </a:spcBef>
            </a:pPr>
            <a:r>
              <a:rPr lang="en-GB" sz="1000" dirty="0">
                <a:latin typeface="Opel Next Light"/>
              </a:rPr>
              <a:t>4. Light guides indicating the state of charge</a:t>
            </a:r>
          </a:p>
        </p:txBody>
      </p:sp>
      <p:pic>
        <p:nvPicPr>
          <p:cNvPr id="27" name="Image 1">
            <a:extLst>
              <a:ext uri="{FF2B5EF4-FFF2-40B4-BE49-F238E27FC236}">
                <a16:creationId xmlns:a16="http://schemas.microsoft.com/office/drawing/2014/main" id="{3111D236-BF12-A949-9FEC-D637F6177A81}"/>
              </a:ext>
            </a:extLst>
          </p:cNvPr>
          <p:cNvPicPr>
            <a:picLocks noChangeAspect="1"/>
          </p:cNvPicPr>
          <p:nvPr/>
        </p:nvPicPr>
        <p:blipFill>
          <a:blip r:embed="rId5"/>
          <a:stretch>
            <a:fillRect/>
          </a:stretch>
        </p:blipFill>
        <p:spPr>
          <a:xfrm>
            <a:off x="4506709" y="5772094"/>
            <a:ext cx="1972495" cy="927073"/>
          </a:xfrm>
          <a:prstGeom prst="rect">
            <a:avLst/>
          </a:prstGeom>
        </p:spPr>
      </p:pic>
      <p:graphicFrame>
        <p:nvGraphicFramePr>
          <p:cNvPr id="28" name="Table 27"/>
          <p:cNvGraphicFramePr>
            <a:graphicFrameLocks noGrp="1"/>
          </p:cNvGraphicFramePr>
          <p:nvPr>
            <p:extLst>
              <p:ext uri="{D42A27DB-BD31-4B8C-83A1-F6EECF244321}">
                <p14:modId xmlns:p14="http://schemas.microsoft.com/office/powerpoint/2010/main" val="422504733"/>
              </p:ext>
            </p:extLst>
          </p:nvPr>
        </p:nvGraphicFramePr>
        <p:xfrm>
          <a:off x="1926039" y="5683814"/>
          <a:ext cx="2549432" cy="1283976"/>
        </p:xfrm>
        <a:graphic>
          <a:graphicData uri="http://schemas.openxmlformats.org/drawingml/2006/table">
            <a:tbl>
              <a:tblPr firstRow="1" bandRow="1">
                <a:tableStyleId>{5C22544A-7EE6-4342-B048-85BDC9FD1C3A}</a:tableStyleId>
              </a:tblPr>
              <a:tblGrid>
                <a:gridCol w="1062270">
                  <a:extLst>
                    <a:ext uri="{9D8B030D-6E8A-4147-A177-3AD203B41FA5}">
                      <a16:colId xmlns:a16="http://schemas.microsoft.com/office/drawing/2014/main" val="20000"/>
                    </a:ext>
                  </a:extLst>
                </a:gridCol>
                <a:gridCol w="1487162">
                  <a:extLst>
                    <a:ext uri="{9D8B030D-6E8A-4147-A177-3AD203B41FA5}">
                      <a16:colId xmlns:a16="http://schemas.microsoft.com/office/drawing/2014/main" val="20001"/>
                    </a:ext>
                  </a:extLst>
                </a:gridCol>
              </a:tblGrid>
              <a:tr h="166673">
                <a:tc>
                  <a:txBody>
                    <a:bodyPr/>
                    <a:lstStyle/>
                    <a:p>
                      <a:pPr algn="ctr"/>
                      <a:r>
                        <a:rPr lang="en-GB" sz="1000">
                          <a:solidFill>
                            <a:schemeClr val="tx1"/>
                          </a:solidFill>
                          <a:latin typeface="Opel Next Light"/>
                        </a:rPr>
                        <a:t>Light Colour</a:t>
                      </a:r>
                    </a:p>
                  </a:txBody>
                  <a:tcPr marL="74295" marR="74295" marT="37148" marB="37148" anchor="ctr">
                    <a:solidFill>
                      <a:schemeClr val="bg1">
                        <a:lumMod val="85000"/>
                      </a:schemeClr>
                    </a:solidFill>
                  </a:tcPr>
                </a:tc>
                <a:tc>
                  <a:txBody>
                    <a:bodyPr/>
                    <a:lstStyle/>
                    <a:p>
                      <a:pPr algn="ctr"/>
                      <a:r>
                        <a:rPr lang="en-GB" sz="1000">
                          <a:solidFill>
                            <a:schemeClr val="tx1"/>
                          </a:solidFill>
                          <a:latin typeface="Opel Next Light"/>
                        </a:rPr>
                        <a:t>Meaning</a:t>
                      </a:r>
                    </a:p>
                  </a:txBody>
                  <a:tcPr marL="74295" marR="74295" marT="37148" marB="37148" anchor="ctr">
                    <a:solidFill>
                      <a:schemeClr val="bg1">
                        <a:lumMod val="85000"/>
                      </a:schemeClr>
                    </a:solidFill>
                  </a:tcPr>
                </a:tc>
                <a:extLst>
                  <a:ext uri="{0D108BD9-81ED-4DB2-BD59-A6C34878D82A}">
                    <a16:rowId xmlns:a16="http://schemas.microsoft.com/office/drawing/2014/main" val="10000"/>
                  </a:ext>
                </a:extLst>
              </a:tr>
              <a:tr h="155468">
                <a:tc>
                  <a:txBody>
                    <a:bodyPr/>
                    <a:lstStyle/>
                    <a:p>
                      <a:pPr algn="l"/>
                      <a:r>
                        <a:rPr lang="en-GB" sz="900">
                          <a:solidFill>
                            <a:schemeClr val="tx1"/>
                          </a:solidFill>
                          <a:latin typeface="Opel Next Light"/>
                        </a:rPr>
                        <a:t>White</a:t>
                      </a:r>
                    </a:p>
                  </a:txBody>
                  <a:tcPr marL="74295" marR="74295" marT="37148" marB="37148">
                    <a:solidFill>
                      <a:schemeClr val="bg1"/>
                    </a:solidFill>
                  </a:tcPr>
                </a:tc>
                <a:tc>
                  <a:txBody>
                    <a:bodyPr/>
                    <a:lstStyle/>
                    <a:p>
                      <a:pPr algn="l"/>
                      <a:r>
                        <a:rPr lang="en-GB" sz="900">
                          <a:solidFill>
                            <a:schemeClr val="tx1"/>
                          </a:solidFill>
                          <a:latin typeface="Opel Next Light"/>
                        </a:rPr>
                        <a:t>Welcome light</a:t>
                      </a:r>
                    </a:p>
                  </a:txBody>
                  <a:tcPr marL="74295" marR="74295" marT="37148" marB="37148">
                    <a:solidFill>
                      <a:schemeClr val="bg1"/>
                    </a:solidFill>
                  </a:tcPr>
                </a:tc>
                <a:extLst>
                  <a:ext uri="{0D108BD9-81ED-4DB2-BD59-A6C34878D82A}">
                    <a16:rowId xmlns:a16="http://schemas.microsoft.com/office/drawing/2014/main" val="10001"/>
                  </a:ext>
                </a:extLst>
              </a:tr>
              <a:tr h="155468">
                <a:tc>
                  <a:txBody>
                    <a:bodyPr/>
                    <a:lstStyle/>
                    <a:p>
                      <a:pPr algn="l"/>
                      <a:r>
                        <a:rPr lang="en-GB" sz="900">
                          <a:solidFill>
                            <a:schemeClr val="tx1"/>
                          </a:solidFill>
                          <a:latin typeface="Opel Next Light"/>
                        </a:rPr>
                        <a:t>Blue</a:t>
                      </a:r>
                    </a:p>
                  </a:txBody>
                  <a:tcPr marL="74295" marR="74295" marT="37148" marB="37148">
                    <a:solidFill>
                      <a:schemeClr val="bg1"/>
                    </a:solidFill>
                  </a:tcPr>
                </a:tc>
                <a:tc>
                  <a:txBody>
                    <a:bodyPr/>
                    <a:lstStyle/>
                    <a:p>
                      <a:pPr algn="l"/>
                      <a:r>
                        <a:rPr lang="en-GB" sz="900">
                          <a:solidFill>
                            <a:schemeClr val="tx1"/>
                          </a:solidFill>
                          <a:latin typeface="Opel Next Light"/>
                        </a:rPr>
                        <a:t>Charge on timed</a:t>
                      </a:r>
                    </a:p>
                  </a:txBody>
                  <a:tcPr marL="74295" marR="74295" marT="37148" marB="37148">
                    <a:solidFill>
                      <a:schemeClr val="bg1"/>
                    </a:solidFill>
                  </a:tcPr>
                </a:tc>
                <a:extLst>
                  <a:ext uri="{0D108BD9-81ED-4DB2-BD59-A6C34878D82A}">
                    <a16:rowId xmlns:a16="http://schemas.microsoft.com/office/drawing/2014/main" val="10002"/>
                  </a:ext>
                </a:extLst>
              </a:tr>
              <a:tr h="155468">
                <a:tc>
                  <a:txBody>
                    <a:bodyPr/>
                    <a:lstStyle/>
                    <a:p>
                      <a:pPr algn="l"/>
                      <a:r>
                        <a:rPr lang="en-GB" sz="900">
                          <a:solidFill>
                            <a:schemeClr val="tx1"/>
                          </a:solidFill>
                          <a:latin typeface="Opel Next Light"/>
                        </a:rPr>
                        <a:t>Green flashing</a:t>
                      </a:r>
                    </a:p>
                  </a:txBody>
                  <a:tcPr marL="74295" marR="74295" marT="37148" marB="37148">
                    <a:solidFill>
                      <a:schemeClr val="bg1"/>
                    </a:solidFill>
                  </a:tcPr>
                </a:tc>
                <a:tc>
                  <a:txBody>
                    <a:bodyPr/>
                    <a:lstStyle/>
                    <a:p>
                      <a:pPr algn="l"/>
                      <a:r>
                        <a:rPr lang="en-GB" sz="900">
                          <a:solidFill>
                            <a:schemeClr val="tx1"/>
                          </a:solidFill>
                          <a:latin typeface="Opel Next Light"/>
                        </a:rPr>
                        <a:t>Charging</a:t>
                      </a:r>
                    </a:p>
                  </a:txBody>
                  <a:tcPr marL="74295" marR="74295" marT="37148" marB="37148">
                    <a:solidFill>
                      <a:schemeClr val="bg1"/>
                    </a:solidFill>
                  </a:tcPr>
                </a:tc>
                <a:extLst>
                  <a:ext uri="{0D108BD9-81ED-4DB2-BD59-A6C34878D82A}">
                    <a16:rowId xmlns:a16="http://schemas.microsoft.com/office/drawing/2014/main" val="10003"/>
                  </a:ext>
                </a:extLst>
              </a:tr>
              <a:tr h="155468">
                <a:tc>
                  <a:txBody>
                    <a:bodyPr/>
                    <a:lstStyle/>
                    <a:p>
                      <a:pPr algn="l"/>
                      <a:r>
                        <a:rPr lang="en-GB" sz="900">
                          <a:solidFill>
                            <a:schemeClr val="tx1"/>
                          </a:solidFill>
                          <a:latin typeface="Opel Next Light"/>
                        </a:rPr>
                        <a:t>Green fixed</a:t>
                      </a:r>
                    </a:p>
                  </a:txBody>
                  <a:tcPr marL="74295" marR="74295" marT="37148" marB="37148">
                    <a:solidFill>
                      <a:schemeClr val="bg1"/>
                    </a:solidFill>
                  </a:tcPr>
                </a:tc>
                <a:tc>
                  <a:txBody>
                    <a:bodyPr/>
                    <a:lstStyle/>
                    <a:p>
                      <a:pPr algn="l"/>
                      <a:r>
                        <a:rPr lang="en-GB" sz="900">
                          <a:solidFill>
                            <a:schemeClr val="tx1"/>
                          </a:solidFill>
                          <a:latin typeface="Opel Next Light"/>
                        </a:rPr>
                        <a:t>Charge complete</a:t>
                      </a:r>
                    </a:p>
                  </a:txBody>
                  <a:tcPr marL="74295" marR="74295" marT="37148" marB="37148">
                    <a:solidFill>
                      <a:schemeClr val="bg1"/>
                    </a:solidFill>
                  </a:tcPr>
                </a:tc>
                <a:extLst>
                  <a:ext uri="{0D108BD9-81ED-4DB2-BD59-A6C34878D82A}">
                    <a16:rowId xmlns:a16="http://schemas.microsoft.com/office/drawing/2014/main" val="10004"/>
                  </a:ext>
                </a:extLst>
              </a:tr>
              <a:tr h="155468">
                <a:tc>
                  <a:txBody>
                    <a:bodyPr/>
                    <a:lstStyle/>
                    <a:p>
                      <a:pPr algn="l"/>
                      <a:r>
                        <a:rPr lang="en-GB" sz="900">
                          <a:solidFill>
                            <a:schemeClr val="tx1"/>
                          </a:solidFill>
                          <a:latin typeface="Opel Next Light"/>
                        </a:rPr>
                        <a:t>Red</a:t>
                      </a:r>
                    </a:p>
                  </a:txBody>
                  <a:tcPr marL="74295" marR="74295" marT="37148" marB="37148">
                    <a:solidFill>
                      <a:schemeClr val="bg1"/>
                    </a:solidFill>
                  </a:tcPr>
                </a:tc>
                <a:tc>
                  <a:txBody>
                    <a:bodyPr/>
                    <a:lstStyle/>
                    <a:p>
                      <a:pPr algn="l"/>
                      <a:r>
                        <a:rPr lang="en-GB" sz="900" dirty="0">
                          <a:solidFill>
                            <a:schemeClr val="tx1"/>
                          </a:solidFill>
                          <a:latin typeface="Opel Next Light"/>
                        </a:rPr>
                        <a:t>Malfunction</a:t>
                      </a:r>
                    </a:p>
                  </a:txBody>
                  <a:tcPr marL="74295" marR="74295" marT="37148" marB="37148">
                    <a:solidFill>
                      <a:schemeClr val="bg1"/>
                    </a:solidFill>
                  </a:tcPr>
                </a:tc>
                <a:extLst>
                  <a:ext uri="{0D108BD9-81ED-4DB2-BD59-A6C34878D82A}">
                    <a16:rowId xmlns:a16="http://schemas.microsoft.com/office/drawing/2014/main" val="10005"/>
                  </a:ext>
                </a:extLst>
              </a:tr>
            </a:tbl>
          </a:graphicData>
        </a:graphic>
      </p:graphicFrame>
      <p:sp>
        <p:nvSpPr>
          <p:cNvPr id="29" name="ZoneTexte 73"/>
          <p:cNvSpPr txBox="1"/>
          <p:nvPr/>
        </p:nvSpPr>
        <p:spPr>
          <a:xfrm>
            <a:off x="1775669" y="7044629"/>
            <a:ext cx="4529314" cy="1785104"/>
          </a:xfrm>
          <a:prstGeom prst="rect">
            <a:avLst/>
          </a:prstGeom>
          <a:noFill/>
        </p:spPr>
        <p:txBody>
          <a:bodyPr wrap="square" lIns="91440" tIns="45720" rIns="91440" bIns="45720" rtlCol="0" anchor="t">
            <a:spAutoFit/>
          </a:bodyPr>
          <a:lstStyle/>
          <a:p>
            <a:pPr lvl="0" algn="just"/>
            <a:r>
              <a:rPr lang="en-GB" sz="1000" b="1" dirty="0">
                <a:latin typeface="Opel Next"/>
              </a:rPr>
              <a:t>CHARGING CABLE AND CHARGING TIME</a:t>
            </a:r>
          </a:p>
          <a:p>
            <a:pPr lvl="0" algn="just"/>
            <a:endParaRPr lang="fr-FR" sz="1000" b="1" dirty="0">
              <a:latin typeface="Opel Next Light" panose="020B0303020204020204" pitchFamily="34" charset="0"/>
            </a:endParaRPr>
          </a:p>
          <a:p>
            <a:r>
              <a:rPr lang="en-GB" sz="1000" dirty="0">
                <a:latin typeface="Opel Next Light"/>
              </a:rPr>
              <a:t>It is possible to charge the battery with several cables.</a:t>
            </a:r>
          </a:p>
          <a:p>
            <a:r>
              <a:rPr lang="en-GB" sz="1000" dirty="0">
                <a:latin typeface="Opel Next Light" panose="020B0303020204020204" pitchFamily="34" charset="0"/>
              </a:rPr>
              <a:t/>
            </a:r>
            <a:br>
              <a:rPr lang="en-GB" sz="1000" dirty="0">
                <a:latin typeface="Opel Next Light" panose="020B0303020204020204" pitchFamily="34" charset="0"/>
              </a:rPr>
            </a:br>
            <a:r>
              <a:rPr lang="en-GB" sz="1000" dirty="0">
                <a:latin typeface="Opel Next Light"/>
              </a:rPr>
              <a:t>The charging cable delivered with the vehicle can be used with the power installations in the country of delivery. In case of any stay abroad,  check the compatibility of the charging cable with the local power installations. </a:t>
            </a:r>
            <a:endParaRPr lang="en-GB" sz="1000" dirty="0">
              <a:latin typeface="Opel Next Light" panose="020B0303020204020204" pitchFamily="34" charset="0"/>
            </a:endParaRPr>
          </a:p>
          <a:p>
            <a:endParaRPr lang="en-GB" sz="1000" dirty="0">
              <a:latin typeface="Opel Next Light" panose="020B0303020204020204" pitchFamily="34" charset="0"/>
            </a:endParaRPr>
          </a:p>
          <a:p>
            <a:r>
              <a:rPr lang="en-GB" sz="1000" b="1" dirty="0">
                <a:latin typeface="Opel Next Light"/>
              </a:rPr>
              <a:t>Contact</a:t>
            </a:r>
            <a:r>
              <a:rPr lang="en-GB" sz="1000" dirty="0">
                <a:latin typeface="Opel Next Light"/>
              </a:rPr>
              <a:t> the Opel network or a qualified workshop to get the appropriate charging cables. </a:t>
            </a:r>
            <a:endParaRPr lang="en-GB" sz="1000" dirty="0">
              <a:latin typeface="Opel Next Light" panose="020B0303020204020204" pitchFamily="34" charset="0"/>
            </a:endParaRPr>
          </a:p>
          <a:p>
            <a:pPr lvl="0" algn="just"/>
            <a:endParaRPr lang="fr-FR" sz="1000" b="1" dirty="0">
              <a:latin typeface="Opel Next Light" panose="020B0303020204020204" pitchFamily="34" charset="0"/>
            </a:endParaRPr>
          </a:p>
        </p:txBody>
      </p:sp>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4732973" y="2784846"/>
            <a:ext cx="1586038" cy="1333633"/>
          </a:xfrm>
          <a:prstGeom prst="rect">
            <a:avLst/>
          </a:prstGeom>
        </p:spPr>
      </p:pic>
    </p:spTree>
    <p:extLst>
      <p:ext uri="{BB962C8B-B14F-4D97-AF65-F5344CB8AC3E}">
        <p14:creationId xmlns:p14="http://schemas.microsoft.com/office/powerpoint/2010/main" val="203884827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a:solidFill>
                  <a:schemeClr val="tx1"/>
                </a:solidFill>
                <a:latin typeface="Opel Next Light" panose="020B0303020204020204" pitchFamily="34" charset="0"/>
              </a:rPr>
              <a:t>Strictly confidential document reserved for Opel network internal use</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2</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CHARGING </a:t>
            </a:r>
            <a:r>
              <a:rPr lang="en-GB" sz="1800" dirty="0">
                <a:latin typeface="Opel Next" panose="020B0303020204020204" pitchFamily="34" charset="0"/>
              </a:rPr>
              <a:t>PROCESS	</a:t>
            </a:r>
          </a:p>
        </p:txBody>
      </p:sp>
      <p:sp>
        <p:nvSpPr>
          <p:cNvPr id="20" name="Rectangle 19"/>
          <p:cNvSpPr/>
          <p:nvPr/>
        </p:nvSpPr>
        <p:spPr>
          <a:xfrm>
            <a:off x="1747934" y="1857929"/>
            <a:ext cx="3478801" cy="2431435"/>
          </a:xfrm>
          <a:prstGeom prst="rect">
            <a:avLst/>
          </a:prstGeom>
        </p:spPr>
        <p:txBody>
          <a:bodyPr wrap="square" lIns="91440" tIns="45720" rIns="91440" bIns="45720" anchor="t">
            <a:spAutoFit/>
          </a:bodyPr>
          <a:lstStyle/>
          <a:p>
            <a:pPr>
              <a:defRPr/>
            </a:pPr>
            <a:r>
              <a:rPr lang="en-GB" sz="1000" b="1" dirty="0">
                <a:latin typeface="Opel Next"/>
              </a:rPr>
              <a:t>CHARGING CABLE</a:t>
            </a:r>
          </a:p>
          <a:p>
            <a:pPr>
              <a:defRPr/>
            </a:pPr>
            <a:endParaRPr lang="en-GB" sz="1000" b="1" dirty="0">
              <a:latin typeface="Opel Next Light"/>
            </a:endParaRPr>
          </a:p>
          <a:p>
            <a:pPr>
              <a:defRPr/>
            </a:pPr>
            <a:r>
              <a:rPr lang="en-GB" sz="1000" b="1" dirty="0">
                <a:latin typeface="Opel Next Light"/>
              </a:rPr>
              <a:t>Invite</a:t>
            </a:r>
            <a:r>
              <a:rPr lang="en-GB" sz="1000" dirty="0">
                <a:latin typeface="Opel Next Light"/>
              </a:rPr>
              <a:t> the customer to take the cable out of the boot.</a:t>
            </a:r>
          </a:p>
          <a:p>
            <a:pPr>
              <a:defRPr/>
            </a:pPr>
            <a:endParaRPr lang="fr-FR" sz="1000" dirty="0">
              <a:latin typeface="Opel Next Light" panose="020B0303020204020204" pitchFamily="34" charset="0"/>
            </a:endParaRPr>
          </a:p>
          <a:p>
            <a:pPr>
              <a:defRPr/>
            </a:pPr>
            <a:r>
              <a:rPr lang="en-GB" sz="1000" b="1" dirty="0">
                <a:latin typeface="Opel Next Light"/>
              </a:rPr>
              <a:t>Show</a:t>
            </a:r>
            <a:r>
              <a:rPr lang="en-GB" sz="1000" dirty="0">
                <a:latin typeface="Opel Next Light"/>
              </a:rPr>
              <a:t> the customer what the control unit is and explain the meaning of the 3 indicator lamps: </a:t>
            </a:r>
            <a:endParaRPr lang="en-GB" sz="1000" dirty="0">
              <a:latin typeface="Opel Next Light" panose="020B0303020204020204" pitchFamily="34" charset="0"/>
            </a:endParaRPr>
          </a:p>
          <a:p>
            <a:pPr>
              <a:defRPr/>
            </a:pPr>
            <a:endParaRPr lang="fr-FR" sz="1000" dirty="0">
              <a:latin typeface="Opel Next Light" panose="020B0303020204020204" pitchFamily="34" charset="0"/>
            </a:endParaRPr>
          </a:p>
          <a:p>
            <a:pPr>
              <a:defRPr/>
            </a:pPr>
            <a:r>
              <a:rPr lang="en-GB" sz="1100" b="1" dirty="0">
                <a:latin typeface="Opel Next Light"/>
              </a:rPr>
              <a:t>POWER : </a:t>
            </a:r>
            <a:endParaRPr lang="en-GB" sz="1100" b="1" dirty="0">
              <a:latin typeface="Opel Next Light" panose="020B0303020204020204" pitchFamily="34" charset="0"/>
            </a:endParaRPr>
          </a:p>
          <a:p>
            <a:r>
              <a:rPr lang="en-GB" sz="1000" b="1" dirty="0">
                <a:latin typeface="Opel Next Light"/>
                <a:sym typeface="Wingdings" panose="05000000000000000000" pitchFamily="2" charset="2"/>
              </a:rPr>
              <a:t> Fixed green</a:t>
            </a:r>
            <a:r>
              <a:rPr lang="en-GB" sz="1000" dirty="0">
                <a:latin typeface="Opel Next Light"/>
                <a:sym typeface="Wingdings" panose="05000000000000000000" pitchFamily="2" charset="2"/>
              </a:rPr>
              <a:t>: POWER </a:t>
            </a:r>
            <a:endParaRPr lang="en-GB" sz="1000" dirty="0">
              <a:latin typeface="Opel Next Light"/>
            </a:endParaRPr>
          </a:p>
          <a:p>
            <a:r>
              <a:rPr lang="en-GB" sz="1000" dirty="0">
                <a:latin typeface="Opel Next Light"/>
              </a:rPr>
              <a:t>Green: electrical connection established; charging may start.</a:t>
            </a:r>
          </a:p>
          <a:p>
            <a:pPr>
              <a:defRPr/>
            </a:pPr>
            <a:endParaRPr lang="en-GB" sz="1000" b="1" dirty="0">
              <a:latin typeface="Opel Next Light"/>
            </a:endParaRPr>
          </a:p>
          <a:p>
            <a:pPr>
              <a:defRPr/>
            </a:pPr>
            <a:r>
              <a:rPr lang="en-GB" sz="1100" b="1" dirty="0" smtClean="0">
                <a:latin typeface="Opel Next Light"/>
              </a:rPr>
              <a:t>CHARGE:</a:t>
            </a:r>
            <a:r>
              <a:rPr lang="en-GB" sz="1100" b="1" dirty="0">
                <a:latin typeface="Opel Next Light"/>
              </a:rPr>
              <a:t> </a:t>
            </a:r>
            <a:endParaRPr lang="en-GB" sz="1100" b="1" dirty="0">
              <a:latin typeface="Opel Next Light" panose="020B0303020204020204" pitchFamily="34" charset="0"/>
            </a:endParaRPr>
          </a:p>
          <a:p>
            <a:pPr>
              <a:defRPr/>
            </a:pPr>
            <a:r>
              <a:rPr lang="en-GB" sz="1000" b="1" dirty="0">
                <a:latin typeface="Opel Next Light"/>
                <a:sym typeface="Wingdings" panose="05000000000000000000" pitchFamily="2" charset="2"/>
              </a:rPr>
              <a:t> Flashing green: </a:t>
            </a:r>
            <a:r>
              <a:rPr lang="en-GB" sz="1000" dirty="0">
                <a:latin typeface="Opel Next Light"/>
                <a:sym typeface="Wingdings" panose="05000000000000000000" pitchFamily="2" charset="2"/>
              </a:rPr>
              <a:t>charging in progress or scheduled charging activated.</a:t>
            </a:r>
            <a:endParaRPr lang="en-GB" sz="1000" dirty="0">
              <a:latin typeface="Opel Next Light"/>
            </a:endParaRPr>
          </a:p>
          <a:p>
            <a:pPr>
              <a:defRPr/>
            </a:pPr>
            <a:r>
              <a:rPr lang="en-GB" sz="1000" b="1" dirty="0">
                <a:latin typeface="Opel Next Light"/>
                <a:sym typeface="Wingdings" panose="05000000000000000000" pitchFamily="2" charset="2"/>
              </a:rPr>
              <a:t> Fixed green</a:t>
            </a:r>
            <a:r>
              <a:rPr lang="en-GB" sz="1000" dirty="0">
                <a:latin typeface="Opel Next Light"/>
                <a:sym typeface="Wingdings" panose="05000000000000000000" pitchFamily="2" charset="2"/>
              </a:rPr>
              <a:t>: charging completed.</a:t>
            </a:r>
            <a:endParaRPr lang="en-GB" sz="1000" dirty="0">
              <a:latin typeface="Opel Next Light"/>
            </a:endParaRPr>
          </a:p>
        </p:txBody>
      </p:sp>
      <p:pic>
        <p:nvPicPr>
          <p:cNvPr id="21" name="Picture 1" descr="page180image47362032">
            <a:extLst>
              <a:ext uri="{FF2B5EF4-FFF2-40B4-BE49-F238E27FC236}">
                <a16:creationId xmlns:a16="http://schemas.microsoft.com/office/drawing/2014/main" id="{0E93BEEA-B46B-B44E-AAA2-73B222E957A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72542" y="2880067"/>
            <a:ext cx="1212383" cy="808256"/>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B511A283-0EF1-E14F-B7EE-F7C22AA05B5F}"/>
              </a:ext>
            </a:extLst>
          </p:cNvPr>
          <p:cNvSpPr/>
          <p:nvPr/>
        </p:nvSpPr>
        <p:spPr>
          <a:xfrm>
            <a:off x="1747934" y="4314652"/>
            <a:ext cx="4636991" cy="1556440"/>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1100" b="1" dirty="0">
                <a:solidFill>
                  <a:schemeClr val="tx1"/>
                </a:solidFill>
                <a:latin typeface="Opel Next Light"/>
              </a:rPr>
              <a:t>FAULT:</a:t>
            </a:r>
          </a:p>
          <a:p>
            <a:r>
              <a:rPr lang="en-GB" sz="1000" dirty="0">
                <a:solidFill>
                  <a:schemeClr val="tx1"/>
                </a:solidFill>
                <a:latin typeface="Opel Next Light"/>
              </a:rPr>
              <a:t>If a problem appears or persists with one of the indicator lamps:</a:t>
            </a:r>
          </a:p>
          <a:p>
            <a:pPr marL="185420" indent="-185420">
              <a:buFont typeface="Wingdings" panose="05000000000000000000" pitchFamily="2" charset="2"/>
              <a:buChar char="§"/>
            </a:pPr>
            <a:r>
              <a:rPr lang="en-GB" sz="1000" dirty="0">
                <a:solidFill>
                  <a:schemeClr val="tx1"/>
                </a:solidFill>
                <a:latin typeface="Opel Next Light"/>
              </a:rPr>
              <a:t>Check that the connections are correctly set up and that the electrical equipment has no faults. </a:t>
            </a:r>
          </a:p>
          <a:p>
            <a:pPr marL="185420" indent="-185420">
              <a:buFont typeface="Wingdings" panose="05000000000000000000" pitchFamily="2" charset="2"/>
              <a:buChar char="§"/>
            </a:pPr>
            <a:r>
              <a:rPr lang="en-GB" sz="1000" dirty="0">
                <a:solidFill>
                  <a:schemeClr val="tx1"/>
                </a:solidFill>
                <a:latin typeface="Opel Next Light"/>
              </a:rPr>
              <a:t>If the warning lamp does not go off, contact the network or a qualified workshop. </a:t>
            </a:r>
          </a:p>
          <a:p>
            <a:pPr>
              <a:spcBef>
                <a:spcPts val="488"/>
              </a:spcBef>
            </a:pPr>
            <a:r>
              <a:rPr lang="en-GB" sz="1000" b="1" dirty="0">
                <a:solidFill>
                  <a:schemeClr val="tx1"/>
                </a:solidFill>
                <a:latin typeface="Opel Next Light"/>
              </a:rPr>
              <a:t>Note: </a:t>
            </a:r>
            <a:r>
              <a:rPr lang="en-GB" sz="1000" dirty="0">
                <a:solidFill>
                  <a:schemeClr val="tx1"/>
                </a:solidFill>
                <a:latin typeface="Opel Next Light"/>
              </a:rPr>
              <a:t>when connecting the charging cable to the domestic socket, all of the indicator lamps come on for a moment.</a:t>
            </a:r>
          </a:p>
          <a:p>
            <a:pPr>
              <a:spcBef>
                <a:spcPts val="488"/>
              </a:spcBef>
            </a:pPr>
            <a:r>
              <a:rPr lang="en-GB" sz="1000" dirty="0">
                <a:solidFill>
                  <a:schemeClr val="tx1"/>
                </a:solidFill>
                <a:latin typeface="Opel Next Light"/>
              </a:rPr>
              <a:t>Keep</a:t>
            </a:r>
            <a:r>
              <a:rPr lang="fr-FR" sz="1000" dirty="0">
                <a:solidFill>
                  <a:schemeClr val="tx1"/>
                </a:solidFill>
                <a:latin typeface="Opel Next Light"/>
              </a:rPr>
              <a:t> the </a:t>
            </a:r>
            <a:r>
              <a:rPr lang="fr-FR" sz="1000" dirty="0" err="1">
                <a:solidFill>
                  <a:schemeClr val="tx1"/>
                </a:solidFill>
                <a:latin typeface="Opel Next Light"/>
              </a:rPr>
              <a:t>vehicle</a:t>
            </a:r>
            <a:r>
              <a:rPr lang="fr-FR" sz="1000" dirty="0">
                <a:solidFill>
                  <a:schemeClr val="tx1"/>
                </a:solidFill>
                <a:latin typeface="Opel Next Light"/>
              </a:rPr>
              <a:t> </a:t>
            </a:r>
            <a:r>
              <a:rPr lang="en-GB" sz="1000" dirty="0">
                <a:solidFill>
                  <a:schemeClr val="tx1"/>
                </a:solidFill>
                <a:latin typeface="Opel Next Light"/>
              </a:rPr>
              <a:t>plugged</a:t>
            </a:r>
            <a:r>
              <a:rPr lang="fr-FR" sz="1000" dirty="0">
                <a:solidFill>
                  <a:schemeClr val="tx1"/>
                </a:solidFill>
                <a:latin typeface="Opel Next Light"/>
              </a:rPr>
              <a:t> in </a:t>
            </a:r>
            <a:r>
              <a:rPr lang="fr-FR" sz="1000" dirty="0" err="1">
                <a:solidFill>
                  <a:schemeClr val="tx1"/>
                </a:solidFill>
                <a:latin typeface="Opel Next Light"/>
              </a:rPr>
              <a:t>during</a:t>
            </a:r>
            <a:r>
              <a:rPr lang="fr-FR" sz="1000" dirty="0">
                <a:solidFill>
                  <a:schemeClr val="tx1"/>
                </a:solidFill>
                <a:latin typeface="Opel Next Light"/>
              </a:rPr>
              <a:t> the </a:t>
            </a:r>
            <a:r>
              <a:rPr lang="fr-FR" sz="1000" dirty="0" err="1">
                <a:solidFill>
                  <a:schemeClr val="tx1"/>
                </a:solidFill>
                <a:latin typeface="Opel Next Light"/>
              </a:rPr>
              <a:t>handover</a:t>
            </a:r>
            <a:r>
              <a:rPr lang="fr-FR" sz="1000" dirty="0">
                <a:solidFill>
                  <a:schemeClr val="tx1"/>
                </a:solidFill>
                <a:latin typeface="Opel Next Light"/>
              </a:rPr>
              <a:t>.</a:t>
            </a:r>
            <a:endParaRPr lang="en-GB" sz="1000" dirty="0">
              <a:solidFill>
                <a:schemeClr val="tx1"/>
              </a:solidFill>
              <a:latin typeface="Opel Next Light"/>
            </a:endParaRPr>
          </a:p>
        </p:txBody>
      </p:sp>
      <p:pic>
        <p:nvPicPr>
          <p:cNvPr id="23" name="Picture 2" descr="T:\7 Equipes\BU communication &amp; pédagogie\Jeremie\PROJETS\Peugeot Fiche mise en main T91- D130377\sources\fyul.png"/>
          <p:cNvPicPr>
            <a:picLocks noChangeAspect="1" noChangeArrowheads="1"/>
          </p:cNvPicPr>
          <p:nvPr/>
        </p:nvPicPr>
        <p:blipFill>
          <a:blip r:embed="rId4" cstate="print"/>
          <a:stretch>
            <a:fillRect/>
          </a:stretch>
        </p:blipFill>
        <p:spPr bwMode="auto">
          <a:xfrm>
            <a:off x="1241104" y="4737030"/>
            <a:ext cx="358460" cy="358460"/>
          </a:xfrm>
          <a:prstGeom prst="rect">
            <a:avLst/>
          </a:prstGeom>
          <a:noFill/>
        </p:spPr>
      </p:pic>
      <p:sp>
        <p:nvSpPr>
          <p:cNvPr id="25" name="ZoneTexte 3">
            <a:extLst>
              <a:ext uri="{FF2B5EF4-FFF2-40B4-BE49-F238E27FC236}">
                <a16:creationId xmlns:a16="http://schemas.microsoft.com/office/drawing/2014/main" id="{2FD5AB34-4188-9F44-B964-467B3D07805A}"/>
              </a:ext>
            </a:extLst>
          </p:cNvPr>
          <p:cNvSpPr txBox="1"/>
          <p:nvPr/>
        </p:nvSpPr>
        <p:spPr>
          <a:xfrm>
            <a:off x="1747934" y="6977630"/>
            <a:ext cx="3287343" cy="1169551"/>
          </a:xfrm>
          <a:prstGeom prst="rect">
            <a:avLst/>
          </a:prstGeom>
          <a:noFill/>
        </p:spPr>
        <p:txBody>
          <a:bodyPr wrap="square" lIns="91440" tIns="45720" rIns="91440" bIns="45720" rtlCol="0" anchor="t">
            <a:spAutoFit/>
          </a:bodyPr>
          <a:lstStyle/>
          <a:p>
            <a:pPr lvl="0"/>
            <a:r>
              <a:rPr lang="en-GB" sz="1000" b="1" dirty="0"/>
              <a:t>Process:</a:t>
            </a:r>
          </a:p>
          <a:p>
            <a:pPr marL="139065" indent="-139065">
              <a:buFont typeface="Wingdings" panose="05000000000000000000" pitchFamily="2" charset="2"/>
              <a:buChar char="§"/>
            </a:pPr>
            <a:r>
              <a:rPr lang="en-GB" sz="1000" dirty="0"/>
              <a:t>Take the protection lid off the nozzle.</a:t>
            </a:r>
          </a:p>
          <a:p>
            <a:pPr marL="139065" indent="-139065">
              <a:buFont typeface="Wingdings" panose="05000000000000000000" pitchFamily="2" charset="2"/>
              <a:buChar char="§"/>
            </a:pPr>
            <a:r>
              <a:rPr lang="en-GB" sz="1000" dirty="0"/>
              <a:t>Insert the nozzle in the charging connector. </a:t>
            </a:r>
          </a:p>
          <a:p>
            <a:pPr marL="139065" indent="-139065">
              <a:buFont typeface="Wingdings" panose="05000000000000000000" pitchFamily="2" charset="2"/>
              <a:buChar char="§"/>
            </a:pPr>
            <a:endParaRPr lang="en-GB" sz="1000" dirty="0"/>
          </a:p>
          <a:p>
            <a:pPr lvl="0"/>
            <a:r>
              <a:rPr lang="en-GB" sz="1000" dirty="0"/>
              <a:t>The start of the charging process is confirmed by the light guides in the flap and the CHARGE indicator lamp in the control unit flashing green.</a:t>
            </a:r>
          </a:p>
        </p:txBody>
      </p:sp>
      <p:grpSp>
        <p:nvGrpSpPr>
          <p:cNvPr id="26" name="Groupe 1">
            <a:extLst>
              <a:ext uri="{FF2B5EF4-FFF2-40B4-BE49-F238E27FC236}">
                <a16:creationId xmlns:a16="http://schemas.microsoft.com/office/drawing/2014/main" id="{F2B9974E-F87B-4E4F-95C7-893C4ACACF72}"/>
              </a:ext>
            </a:extLst>
          </p:cNvPr>
          <p:cNvGrpSpPr>
            <a:grpSpLocks noChangeAspect="1"/>
          </p:cNvGrpSpPr>
          <p:nvPr/>
        </p:nvGrpSpPr>
        <p:grpSpPr>
          <a:xfrm>
            <a:off x="5172542" y="6977630"/>
            <a:ext cx="1053689" cy="730392"/>
            <a:chOff x="3257600" y="5873552"/>
            <a:chExt cx="3456384" cy="2528945"/>
          </a:xfrm>
        </p:grpSpPr>
        <p:pic>
          <p:nvPicPr>
            <p:cNvPr id="27" name="Picture 1" descr="page182image47404528">
              <a:extLst>
                <a:ext uri="{FF2B5EF4-FFF2-40B4-BE49-F238E27FC236}">
                  <a16:creationId xmlns:a16="http://schemas.microsoft.com/office/drawing/2014/main" id="{AA89E499-9393-B342-AC0A-C824049B04D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257600" y="5873552"/>
              <a:ext cx="3429000" cy="12065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page182image47404736">
              <a:extLst>
                <a:ext uri="{FF2B5EF4-FFF2-40B4-BE49-F238E27FC236}">
                  <a16:creationId xmlns:a16="http://schemas.microsoft.com/office/drawing/2014/main" id="{D3CC0538-BB05-C841-B2E6-9AA8004F2D8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284984" y="7094397"/>
              <a:ext cx="3429000" cy="1308100"/>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ZoneTexte 2">
            <a:extLst>
              <a:ext uri="{FF2B5EF4-FFF2-40B4-BE49-F238E27FC236}">
                <a16:creationId xmlns:a16="http://schemas.microsoft.com/office/drawing/2014/main" id="{7D02C27D-6B5C-8644-AB22-9FE07DF23C27}"/>
              </a:ext>
            </a:extLst>
          </p:cNvPr>
          <p:cNvSpPr txBox="1"/>
          <p:nvPr/>
        </p:nvSpPr>
        <p:spPr>
          <a:xfrm>
            <a:off x="1747934" y="5961967"/>
            <a:ext cx="4293864" cy="1015663"/>
          </a:xfrm>
          <a:prstGeom prst="rect">
            <a:avLst/>
          </a:prstGeom>
          <a:noFill/>
        </p:spPr>
        <p:txBody>
          <a:bodyPr wrap="square" lIns="91440" tIns="45720" rIns="91440" bIns="45720" rtlCol="0" anchor="t">
            <a:spAutoFit/>
          </a:bodyPr>
          <a:lstStyle/>
          <a:p>
            <a:r>
              <a:rPr lang="en-GB" sz="1000" b="1" dirty="0">
                <a:latin typeface="Opel Next"/>
              </a:rPr>
              <a:t>CHARGING PROCESS</a:t>
            </a:r>
          </a:p>
          <a:p>
            <a:endParaRPr lang="en-GB" sz="1000" b="1" dirty="0"/>
          </a:p>
          <a:p>
            <a:r>
              <a:rPr lang="en-GB" sz="1000" b="1" dirty="0"/>
              <a:t>DOMESTIC charging </a:t>
            </a:r>
          </a:p>
          <a:p>
            <a:r>
              <a:rPr lang="en-GB" sz="1000" dirty="0"/>
              <a:t>Connect the charging cable to the domestic socket on the box side.</a:t>
            </a:r>
            <a:br>
              <a:rPr lang="en-GB" sz="1000" dirty="0"/>
            </a:br>
            <a:r>
              <a:rPr lang="en-GB" sz="1000" dirty="0"/>
              <a:t>When plugging, all the indicator lamps of the control unit turn on, then the POWER indicator remains fixed green. </a:t>
            </a:r>
          </a:p>
        </p:txBody>
      </p:sp>
      <p:sp>
        <p:nvSpPr>
          <p:cNvPr id="32" name="Rectangle 31"/>
          <p:cNvSpPr/>
          <p:nvPr/>
        </p:nvSpPr>
        <p:spPr>
          <a:xfrm>
            <a:off x="1747934" y="8048467"/>
            <a:ext cx="4201828" cy="861774"/>
          </a:xfrm>
          <a:prstGeom prst="rect">
            <a:avLst/>
          </a:prstGeom>
        </p:spPr>
        <p:txBody>
          <a:bodyPr wrap="square" lIns="91440" tIns="45720" rIns="91440" bIns="45720" anchor="t">
            <a:spAutoFit/>
          </a:bodyPr>
          <a:lstStyle/>
          <a:p>
            <a:r>
              <a:rPr lang="en-GB" sz="1000" dirty="0"/>
              <a:t>Immediate charging is engaged. The nozzle locks in the filler flap (red indicator lamp comes on),  if not, it means that the charging process has not started; go back to the beginning of the process by checking that all the connections are accurate. </a:t>
            </a:r>
          </a:p>
          <a:p>
            <a:r>
              <a:rPr lang="en-GB" sz="1000" dirty="0"/>
              <a:t>The light guide turning red in the flap means that the nozzle is locked. </a:t>
            </a:r>
          </a:p>
        </p:txBody>
      </p:sp>
      <p:pic>
        <p:nvPicPr>
          <p:cNvPr id="34" name="Picture 3" descr="T:\7 Equipes\BU communication &amp; pédagogie\Jeremie\PROJETS\Peugeot Fiche mise en main T91- D130377\sources\yu.png"/>
          <p:cNvPicPr>
            <a:picLocks noChangeAspect="1" noChangeArrowheads="1"/>
          </p:cNvPicPr>
          <p:nvPr/>
        </p:nvPicPr>
        <p:blipFill>
          <a:blip r:embed="rId7" cstate="print"/>
          <a:stretch>
            <a:fillRect/>
          </a:stretch>
        </p:blipFill>
        <p:spPr bwMode="auto">
          <a:xfrm>
            <a:off x="563786" y="3199029"/>
            <a:ext cx="817245" cy="414324"/>
          </a:xfrm>
          <a:prstGeom prst="rect">
            <a:avLst/>
          </a:prstGeom>
          <a:noFill/>
        </p:spPr>
      </p:pic>
      <p:sp>
        <p:nvSpPr>
          <p:cNvPr id="36" name="Ellipse 87"/>
          <p:cNvSpPr/>
          <p:nvPr/>
        </p:nvSpPr>
        <p:spPr>
          <a:xfrm>
            <a:off x="1111221" y="3077149"/>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000">
              <a:solidFill>
                <a:schemeClr val="tx1"/>
              </a:solidFill>
            </a:endParaRPr>
          </a:p>
        </p:txBody>
      </p:sp>
      <p:sp>
        <p:nvSpPr>
          <p:cNvPr id="37" name="Rectangle 36"/>
          <p:cNvSpPr/>
          <p:nvPr/>
        </p:nvSpPr>
        <p:spPr>
          <a:xfrm>
            <a:off x="1255833" y="308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sz="1000">
              <a:solidFill>
                <a:schemeClr val="tx1"/>
              </a:solidFill>
            </a:endParaRPr>
          </a:p>
        </p:txBody>
      </p:sp>
      <p:sp>
        <p:nvSpPr>
          <p:cNvPr id="33" name="Rectangle 32"/>
          <p:cNvSpPr/>
          <p:nvPr/>
        </p:nvSpPr>
        <p:spPr>
          <a:xfrm>
            <a:off x="1527589" y="6337700"/>
            <a:ext cx="226266" cy="259330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en-GB" dirty="0">
                <a:solidFill>
                  <a:schemeClr val="tx1"/>
                </a:solidFill>
              </a:rPr>
              <a:t>DOMESTIC</a:t>
            </a:r>
          </a:p>
        </p:txBody>
      </p:sp>
    </p:spTree>
    <p:extLst>
      <p:ext uri="{BB962C8B-B14F-4D97-AF65-F5344CB8AC3E}">
        <p14:creationId xmlns:p14="http://schemas.microsoft.com/office/powerpoint/2010/main" val="254224978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a:solidFill>
                  <a:schemeClr val="tx1"/>
                </a:solidFill>
                <a:latin typeface="Opel Next Light" panose="020B0303020204020204" pitchFamily="34" charset="0"/>
              </a:rPr>
              <a:t>Strictly confidential document reserved for Opel network internal use</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2</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CHARGING </a:t>
            </a:r>
            <a:r>
              <a:rPr lang="en-GB" sz="1800" dirty="0">
                <a:latin typeface="Opel Next" panose="020B0303020204020204" pitchFamily="34" charset="0"/>
              </a:rPr>
              <a:t>MODES	</a:t>
            </a:r>
          </a:p>
        </p:txBody>
      </p:sp>
      <p:sp>
        <p:nvSpPr>
          <p:cNvPr id="19" name="ZoneTexte 4">
            <a:extLst>
              <a:ext uri="{FF2B5EF4-FFF2-40B4-BE49-F238E27FC236}">
                <a16:creationId xmlns:a16="http://schemas.microsoft.com/office/drawing/2014/main" id="{92193402-E084-524F-8A9B-0E264771F5B5}"/>
              </a:ext>
            </a:extLst>
          </p:cNvPr>
          <p:cNvSpPr txBox="1"/>
          <p:nvPr/>
        </p:nvSpPr>
        <p:spPr>
          <a:xfrm>
            <a:off x="1763620" y="4216789"/>
            <a:ext cx="3212631" cy="707886"/>
          </a:xfrm>
          <a:prstGeom prst="rect">
            <a:avLst/>
          </a:prstGeom>
          <a:noFill/>
        </p:spPr>
        <p:txBody>
          <a:bodyPr wrap="square" lIns="91440" tIns="45720" rIns="91440" bIns="45720" rtlCol="0" anchor="t">
            <a:spAutoFit/>
          </a:bodyPr>
          <a:lstStyle/>
          <a:p>
            <a:r>
              <a:rPr lang="en-GB" sz="1000" b="1" dirty="0">
                <a:latin typeface="Opel Next"/>
              </a:rPr>
              <a:t>PUBLIC Fast charging (mode 3)</a:t>
            </a:r>
            <a:r>
              <a:rPr lang="en-GB" sz="1000" b="1" dirty="0"/>
              <a:t> </a:t>
            </a:r>
          </a:p>
          <a:p>
            <a:pPr marL="139065" indent="-139065">
              <a:buFont typeface="Wingdings" panose="05000000000000000000" pitchFamily="2" charset="2"/>
              <a:buChar char="§"/>
            </a:pPr>
            <a:r>
              <a:rPr lang="en-GB" sz="1000" dirty="0"/>
              <a:t>Follow the use instructions of the fast-charging box. </a:t>
            </a:r>
          </a:p>
          <a:p>
            <a:pPr marL="139065" indent="-139065">
              <a:buFont typeface="Wingdings" panose="05000000000000000000" pitchFamily="2" charset="2"/>
              <a:buChar char="§"/>
            </a:pPr>
            <a:r>
              <a:rPr lang="en-GB" sz="1000" dirty="0"/>
              <a:t>Take the protection lid off the nozzle. </a:t>
            </a:r>
          </a:p>
          <a:p>
            <a:pPr marL="139065" indent="-139065">
              <a:buFont typeface="Wingdings" panose="05000000000000000000" pitchFamily="2" charset="2"/>
              <a:buChar char="§"/>
            </a:pPr>
            <a:r>
              <a:rPr lang="en-GB" sz="1000" dirty="0"/>
              <a:t>Insert the nozzle in the charging connector.</a:t>
            </a:r>
          </a:p>
        </p:txBody>
      </p:sp>
      <p:pic>
        <p:nvPicPr>
          <p:cNvPr id="20" name="Picture 3" descr="page182image47409520">
            <a:extLst>
              <a:ext uri="{FF2B5EF4-FFF2-40B4-BE49-F238E27FC236}">
                <a16:creationId xmlns:a16="http://schemas.microsoft.com/office/drawing/2014/main" id="{D5994C6F-5A23-834E-BC3E-74D52F06DEE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03943" y="4417748"/>
            <a:ext cx="1115802" cy="425657"/>
          </a:xfrm>
          <a:prstGeom prst="rect">
            <a:avLst/>
          </a:prstGeom>
          <a:noFill/>
          <a:extLst>
            <a:ext uri="{909E8E84-426E-40DD-AFC4-6F175D3DCCD1}">
              <a14:hiddenFill xmlns:a14="http://schemas.microsoft.com/office/drawing/2010/main">
                <a:solidFill>
                  <a:srgbClr val="FFFFFF"/>
                </a:solidFill>
              </a14:hiddenFill>
            </a:ext>
          </a:extLst>
        </p:spPr>
      </p:pic>
      <p:sp>
        <p:nvSpPr>
          <p:cNvPr id="21" name="ZoneTexte 7">
            <a:extLst>
              <a:ext uri="{FF2B5EF4-FFF2-40B4-BE49-F238E27FC236}">
                <a16:creationId xmlns:a16="http://schemas.microsoft.com/office/drawing/2014/main" id="{A2610C14-8B97-654F-8948-2A9F2D63FB03}"/>
              </a:ext>
            </a:extLst>
          </p:cNvPr>
          <p:cNvSpPr txBox="1"/>
          <p:nvPr/>
        </p:nvSpPr>
        <p:spPr>
          <a:xfrm>
            <a:off x="1763620" y="4928647"/>
            <a:ext cx="4621305" cy="861774"/>
          </a:xfrm>
          <a:prstGeom prst="rect">
            <a:avLst/>
          </a:prstGeom>
          <a:noFill/>
        </p:spPr>
        <p:txBody>
          <a:bodyPr wrap="square" lIns="91440" tIns="45720" rIns="91440" bIns="45720" rtlCol="0" anchor="t">
            <a:spAutoFit/>
          </a:bodyPr>
          <a:lstStyle/>
          <a:p>
            <a:r>
              <a:rPr lang="en-GB" sz="1000" dirty="0"/>
              <a:t>The start of the charging process is confirmed by the light guides in the flap flashing green, if not, it means that the charging process has not started; go back to the beginning of the process by checking that all the connections are accurate. The light guide turning red in the flap means that the nozzle is locked. </a:t>
            </a:r>
          </a:p>
          <a:p>
            <a:endParaRPr lang="fr-FR" sz="1000" dirty="0"/>
          </a:p>
        </p:txBody>
      </p:sp>
      <p:sp>
        <p:nvSpPr>
          <p:cNvPr id="22" name="ZoneTexte 10">
            <a:extLst>
              <a:ext uri="{FF2B5EF4-FFF2-40B4-BE49-F238E27FC236}">
                <a16:creationId xmlns:a16="http://schemas.microsoft.com/office/drawing/2014/main" id="{FF77C4B1-DFB7-5544-97ED-9ED610730786}"/>
              </a:ext>
            </a:extLst>
          </p:cNvPr>
          <p:cNvSpPr txBox="1"/>
          <p:nvPr/>
        </p:nvSpPr>
        <p:spPr>
          <a:xfrm>
            <a:off x="1746464" y="5689950"/>
            <a:ext cx="3387512" cy="1015663"/>
          </a:xfrm>
          <a:prstGeom prst="rect">
            <a:avLst/>
          </a:prstGeom>
          <a:noFill/>
        </p:spPr>
        <p:txBody>
          <a:bodyPr wrap="square" lIns="91440" tIns="45720" rIns="91440" bIns="45720" rtlCol="0" anchor="t">
            <a:spAutoFit/>
          </a:bodyPr>
          <a:lstStyle/>
          <a:p>
            <a:r>
              <a:rPr lang="en-GB" sz="1000" b="1" dirty="0"/>
              <a:t>Note</a:t>
            </a:r>
            <a:r>
              <a:rPr lang="en-GB" sz="1000" dirty="0"/>
              <a:t>: once charging has started, the calculation of the charging time appears in the control unit (may take up to 20 seconds). Such information disappears when the vehicle is dead locked and an update is available each time it is unlocked. </a:t>
            </a:r>
          </a:p>
          <a:p>
            <a:endParaRPr lang="fr-FR" sz="1000" b="1" dirty="0"/>
          </a:p>
        </p:txBody>
      </p:sp>
      <p:sp>
        <p:nvSpPr>
          <p:cNvPr id="23" name="Rectangle 22"/>
          <p:cNvSpPr/>
          <p:nvPr/>
        </p:nvSpPr>
        <p:spPr>
          <a:xfrm>
            <a:off x="1763620" y="7573062"/>
            <a:ext cx="4446760" cy="1169551"/>
          </a:xfrm>
          <a:prstGeom prst="rect">
            <a:avLst/>
          </a:prstGeom>
        </p:spPr>
        <p:txBody>
          <a:bodyPr wrap="square" lIns="91440" tIns="45720" rIns="91440" bIns="45720" anchor="t">
            <a:spAutoFit/>
          </a:bodyPr>
          <a:lstStyle/>
          <a:p>
            <a:r>
              <a:rPr lang="en-GB" sz="1000" b="1" dirty="0">
                <a:latin typeface="Opel Next Light"/>
              </a:rPr>
              <a:t>Disconnection </a:t>
            </a:r>
            <a:endParaRPr lang="en-GB" sz="1000" b="1" dirty="0">
              <a:latin typeface="Opel Next Light" panose="020B0303020204020204" pitchFamily="34" charset="0"/>
            </a:endParaRPr>
          </a:p>
          <a:p>
            <a:r>
              <a:rPr lang="en-GB" sz="1000" dirty="0">
                <a:latin typeface="Opel Next Light"/>
              </a:rPr>
              <a:t>Before disconnecting the charging connector nozzle:</a:t>
            </a:r>
          </a:p>
          <a:p>
            <a:pPr marL="139065" indent="-139065">
              <a:buFont typeface="Wingdings" panose="05000000000000000000" pitchFamily="2" charset="2"/>
              <a:buChar char="§"/>
            </a:pPr>
            <a:r>
              <a:rPr lang="en-GB" sz="1000" dirty="0">
                <a:latin typeface="Opel Next Light"/>
              </a:rPr>
              <a:t>If the vehicle is unlocked, </a:t>
            </a:r>
            <a:r>
              <a:rPr lang="en-GB" sz="1000" b="1" dirty="0">
                <a:latin typeface="Opel Next Light"/>
              </a:rPr>
              <a:t>lock it then unlock it</a:t>
            </a:r>
            <a:r>
              <a:rPr lang="en-GB" sz="1000" dirty="0">
                <a:latin typeface="Opel Next Light"/>
              </a:rPr>
              <a:t>.</a:t>
            </a:r>
          </a:p>
          <a:p>
            <a:pPr marL="139065" indent="-139065">
              <a:buFont typeface="Wingdings" panose="05000000000000000000" pitchFamily="2" charset="2"/>
              <a:buChar char="§"/>
            </a:pPr>
            <a:r>
              <a:rPr lang="en-GB" sz="1000" dirty="0"/>
              <a:t>If the vehicle is locked, </a:t>
            </a:r>
            <a:r>
              <a:rPr lang="en-GB" sz="1000" b="1" dirty="0"/>
              <a:t>unlock it</a:t>
            </a:r>
            <a:r>
              <a:rPr lang="en-GB" sz="1000" dirty="0"/>
              <a:t>. The red light guide turning off in the flap confirms that the charging nozzle is unlocked.</a:t>
            </a:r>
          </a:p>
          <a:p>
            <a:pPr marL="139065" indent="-139065">
              <a:buFont typeface="Wingdings" panose="05000000000000000000" pitchFamily="2" charset="2"/>
              <a:buChar char="§"/>
            </a:pPr>
            <a:r>
              <a:rPr lang="en-GB" sz="1000" dirty="0"/>
              <a:t>Disconnect the charging nozzle within </a:t>
            </a:r>
            <a:r>
              <a:rPr lang="en-GB" sz="1000" b="1" dirty="0"/>
              <a:t>30 seconds</a:t>
            </a:r>
            <a:r>
              <a:rPr lang="en-GB" sz="1000" dirty="0"/>
              <a:t>. </a:t>
            </a:r>
            <a:endParaRPr lang="en-GB" sz="1000" dirty="0">
              <a:latin typeface="Opel Next Light" panose="020B0303020204020204" pitchFamily="34" charset="0"/>
            </a:endParaRPr>
          </a:p>
          <a:p>
            <a:pPr marL="139065" indent="-139065">
              <a:buFont typeface="Wingdings" panose="05000000000000000000" pitchFamily="2" charset="2"/>
              <a:buChar char="§"/>
            </a:pPr>
            <a:endParaRPr lang="en-GB" sz="1000" dirty="0">
              <a:latin typeface="Opel Next Light"/>
            </a:endParaRPr>
          </a:p>
        </p:txBody>
      </p:sp>
      <p:sp>
        <p:nvSpPr>
          <p:cNvPr id="25" name="ZoneTexte 4">
            <a:extLst>
              <a:ext uri="{FF2B5EF4-FFF2-40B4-BE49-F238E27FC236}">
                <a16:creationId xmlns:a16="http://schemas.microsoft.com/office/drawing/2014/main" id="{92193402-E084-524F-8A9B-0E264771F5B5}"/>
              </a:ext>
            </a:extLst>
          </p:cNvPr>
          <p:cNvSpPr txBox="1"/>
          <p:nvPr/>
        </p:nvSpPr>
        <p:spPr>
          <a:xfrm>
            <a:off x="1763620" y="6573087"/>
            <a:ext cx="3450873" cy="1015663"/>
          </a:xfrm>
          <a:prstGeom prst="rect">
            <a:avLst/>
          </a:prstGeom>
          <a:noFill/>
        </p:spPr>
        <p:txBody>
          <a:bodyPr wrap="square" lIns="91440" tIns="45720" rIns="91440" bIns="45720" rtlCol="0" anchor="t">
            <a:spAutoFit/>
          </a:bodyPr>
          <a:lstStyle/>
          <a:p>
            <a:r>
              <a:rPr lang="en-GB" sz="1000" b="1" dirty="0">
                <a:latin typeface="Opel Next"/>
              </a:rPr>
              <a:t>PUBLIC Direct DC charging (mode 4) </a:t>
            </a:r>
          </a:p>
          <a:p>
            <a:pPr marL="139065" indent="-139065">
              <a:buFont typeface="Wingdings" panose="05000000000000000000" pitchFamily="2" charset="2"/>
              <a:buChar char="§"/>
            </a:pPr>
            <a:r>
              <a:rPr lang="en-GB" sz="1000" dirty="0"/>
              <a:t>Follow the use instructions of the fast-charging box .</a:t>
            </a:r>
          </a:p>
          <a:p>
            <a:pPr marL="139065" indent="-139065">
              <a:buFont typeface="Wingdings" panose="05000000000000000000" pitchFamily="2" charset="2"/>
              <a:buChar char="§"/>
            </a:pPr>
            <a:r>
              <a:rPr lang="en-GB" sz="1000" dirty="0"/>
              <a:t>It is the direct current charge up to 200A, 400V. With this system it is possible to recharge the vehicles in a few minutes, the charger is external to the vehicle and the cable directly to the charging station</a:t>
            </a:r>
          </a:p>
        </p:txBody>
      </p:sp>
      <p:pic>
        <p:nvPicPr>
          <p:cNvPr id="26" name="Picture 3" descr="T:\7 Equipes\BU communication &amp; pédagogie\Jeremie\PROJETS\Peugeot Fiche mise en main T91- D130377\sources\yu.png"/>
          <p:cNvPicPr>
            <a:picLocks noChangeAspect="1" noChangeArrowheads="1"/>
          </p:cNvPicPr>
          <p:nvPr/>
        </p:nvPicPr>
        <p:blipFill>
          <a:blip r:embed="rId4" cstate="print"/>
          <a:stretch>
            <a:fillRect/>
          </a:stretch>
        </p:blipFill>
        <p:spPr bwMode="auto">
          <a:xfrm>
            <a:off x="563786" y="3199029"/>
            <a:ext cx="817245" cy="414324"/>
          </a:xfrm>
          <a:prstGeom prst="rect">
            <a:avLst/>
          </a:prstGeom>
          <a:noFill/>
        </p:spPr>
      </p:pic>
      <p:sp>
        <p:nvSpPr>
          <p:cNvPr id="27" name="Ellipse 87"/>
          <p:cNvSpPr/>
          <p:nvPr/>
        </p:nvSpPr>
        <p:spPr>
          <a:xfrm>
            <a:off x="1111221" y="3077149"/>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28" name="Rectangle 27"/>
          <p:cNvSpPr/>
          <p:nvPr/>
        </p:nvSpPr>
        <p:spPr>
          <a:xfrm>
            <a:off x="1255833" y="308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32" name="Image 12">
            <a:extLst>
              <a:ext uri="{FF2B5EF4-FFF2-40B4-BE49-F238E27FC236}">
                <a16:creationId xmlns:a16="http://schemas.microsoft.com/office/drawing/2014/main" id="{6DA9595D-020A-149E-3702-A74898F735DD}"/>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1832" b="100000" l="2027" r="94595"/>
                    </a14:imgEffect>
                  </a14:imgLayer>
                </a14:imgProps>
              </a:ext>
              <a:ext uri="{28A0092B-C50C-407E-A947-70E740481C1C}">
                <a14:useLocalDpi xmlns:a14="http://schemas.microsoft.com/office/drawing/2010/main"/>
              </a:ext>
            </a:extLst>
          </a:blip>
          <a:stretch>
            <a:fillRect/>
          </a:stretch>
        </p:blipFill>
        <p:spPr>
          <a:xfrm>
            <a:off x="5444018" y="2070244"/>
            <a:ext cx="748749" cy="690570"/>
          </a:xfrm>
          <a:prstGeom prst="rect">
            <a:avLst/>
          </a:prstGeom>
        </p:spPr>
      </p:pic>
      <p:pic>
        <p:nvPicPr>
          <p:cNvPr id="33" name="Image 7">
            <a:extLst>
              <a:ext uri="{FF2B5EF4-FFF2-40B4-BE49-F238E27FC236}">
                <a16:creationId xmlns:a16="http://schemas.microsoft.com/office/drawing/2014/main" id="{67EF74BB-2110-ED27-3204-BA975B14884A}"/>
              </a:ext>
            </a:extLst>
          </p:cNvPr>
          <p:cNvPicPr>
            <a:picLocks noChangeAspect="1"/>
          </p:cNvPicPr>
          <p:nvPr/>
        </p:nvPicPr>
        <p:blipFill>
          <a:blip r:embed="rId7" cstate="screen">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5230713" y="5518361"/>
            <a:ext cx="1133251" cy="849939"/>
          </a:xfrm>
          <a:prstGeom prst="rect">
            <a:avLst/>
          </a:prstGeom>
        </p:spPr>
      </p:pic>
      <p:sp>
        <p:nvSpPr>
          <p:cNvPr id="34" name="Espace réservé du texte 4">
            <a:extLst>
              <a:ext uri="{FF2B5EF4-FFF2-40B4-BE49-F238E27FC236}">
                <a16:creationId xmlns:a16="http://schemas.microsoft.com/office/drawing/2014/main" id="{BDE3DA12-C800-A68D-17AA-D4648D0481D6}"/>
              </a:ext>
            </a:extLst>
          </p:cNvPr>
          <p:cNvSpPr txBox="1">
            <a:spLocks/>
          </p:cNvSpPr>
          <p:nvPr/>
        </p:nvSpPr>
        <p:spPr>
          <a:xfrm>
            <a:off x="5257184" y="6222593"/>
            <a:ext cx="1046025" cy="35730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9pPr>
          </a:lstStyle>
          <a:p>
            <a:pPr marL="0" indent="0" algn="ctr" defTabSz="914400">
              <a:buClr>
                <a:srgbClr val="15ABE3"/>
              </a:buClr>
              <a:buNone/>
            </a:pPr>
            <a:r>
              <a:rPr lang="x-none" sz="900" dirty="0"/>
              <a:t>Cable mode 3 </a:t>
            </a:r>
            <a:r>
              <a:rPr sz="900" dirty="0"/>
              <a:t/>
            </a:r>
            <a:br>
              <a:rPr sz="900" dirty="0"/>
            </a:br>
            <a:r>
              <a:rPr lang="x-none" sz="900" dirty="0"/>
              <a:t>(</a:t>
            </a:r>
            <a:r>
              <a:rPr lang="fr-FR" sz="900" dirty="0"/>
              <a:t>as </a:t>
            </a:r>
            <a:r>
              <a:rPr lang="fr-FR" sz="900" dirty="0" err="1"/>
              <a:t>accessory</a:t>
            </a:r>
            <a:r>
              <a:rPr lang="x-none" sz="900" dirty="0"/>
              <a:t>)</a:t>
            </a:r>
            <a:endParaRPr lang="fr-FR" sz="900" dirty="0"/>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57691" y="3132192"/>
            <a:ext cx="1055623" cy="593788"/>
          </a:xfrm>
          <a:prstGeom prst="rect">
            <a:avLst/>
          </a:prstGeom>
        </p:spPr>
      </p:pic>
      <p:sp>
        <p:nvSpPr>
          <p:cNvPr id="36" name="ZoneTexte 8">
            <a:extLst>
              <a:ext uri="{FF2B5EF4-FFF2-40B4-BE49-F238E27FC236}">
                <a16:creationId xmlns:a16="http://schemas.microsoft.com/office/drawing/2014/main" id="{36EF6625-4A11-874E-A881-07BA5BC72C48}"/>
              </a:ext>
            </a:extLst>
          </p:cNvPr>
          <p:cNvSpPr txBox="1"/>
          <p:nvPr/>
        </p:nvSpPr>
        <p:spPr>
          <a:xfrm>
            <a:off x="1764444" y="1683405"/>
            <a:ext cx="3521364" cy="1631216"/>
          </a:xfrm>
          <a:prstGeom prst="rect">
            <a:avLst/>
          </a:prstGeom>
          <a:noFill/>
        </p:spPr>
        <p:txBody>
          <a:bodyPr wrap="square" lIns="91440" tIns="45720" rIns="91440" bIns="45720" rtlCol="0" anchor="t">
            <a:spAutoFit/>
          </a:bodyPr>
          <a:lstStyle/>
          <a:p>
            <a:pPr marL="139065" indent="-139065">
              <a:buFont typeface="Wingdings" panose="05000000000000000000" pitchFamily="2" charset="2"/>
              <a:buChar char="§"/>
            </a:pPr>
            <a:endParaRPr lang="fr-FR" sz="1000" b="1" dirty="0">
              <a:latin typeface="Opel Next Light" panose="020B0303020204020204" pitchFamily="34" charset="0"/>
            </a:endParaRPr>
          </a:p>
          <a:p>
            <a:r>
              <a:rPr lang="en-GB" sz="1000" b="1" dirty="0">
                <a:latin typeface="Opel Next"/>
              </a:rPr>
              <a:t>DOMESTIC charging (mode 2) </a:t>
            </a:r>
          </a:p>
          <a:p>
            <a:r>
              <a:rPr lang="en-GB" sz="1000" dirty="0">
                <a:latin typeface="Opel Next Light"/>
              </a:rPr>
              <a:t>The end of charging is confirmed by the </a:t>
            </a:r>
            <a:r>
              <a:rPr lang="en-GB" sz="1000" b="1" dirty="0">
                <a:latin typeface="Opel Next Light"/>
              </a:rPr>
              <a:t>CHARGE</a:t>
            </a:r>
            <a:r>
              <a:rPr lang="en-GB" sz="1000" dirty="0">
                <a:latin typeface="Opel Next Light"/>
              </a:rPr>
              <a:t> LED turning fixed green on the control unit and by the light guides turning fixed green in the flap. </a:t>
            </a:r>
            <a:endParaRPr lang="en-GB" sz="1000" dirty="0">
              <a:latin typeface="Opel Next Light" panose="020B0303020204020204" pitchFamily="34" charset="0"/>
            </a:endParaRPr>
          </a:p>
          <a:p>
            <a:pPr marL="139065" indent="-139065">
              <a:buFont typeface="Wingdings" panose="05000000000000000000" pitchFamily="2" charset="2"/>
              <a:buChar char="§"/>
            </a:pPr>
            <a:r>
              <a:rPr lang="en-GB" sz="1000" dirty="0">
                <a:latin typeface="Opel Next Light"/>
              </a:rPr>
              <a:t>After disconnecting, put the protection lid back on the nozzle and close the charging flap.</a:t>
            </a:r>
          </a:p>
          <a:p>
            <a:pPr marL="139065" indent="-139065">
              <a:buFont typeface="Wingdings" panose="05000000000000000000" pitchFamily="2" charset="2"/>
              <a:buChar char="§"/>
            </a:pPr>
            <a:r>
              <a:rPr lang="en-GB" sz="1000" dirty="0">
                <a:latin typeface="Opel Next Light"/>
              </a:rPr>
              <a:t>Disconnect the charging cable to the domestic socket on the box side. </a:t>
            </a:r>
            <a:endParaRPr lang="en-GB" sz="1000" dirty="0">
              <a:latin typeface="Opel Next Light" panose="020B0303020204020204" pitchFamily="34" charset="0"/>
            </a:endParaRPr>
          </a:p>
          <a:p>
            <a:pPr lvl="0"/>
            <a:endParaRPr lang="fr-FR" sz="1000" b="1" dirty="0">
              <a:latin typeface="Opel Next Light" panose="020B0303020204020204" pitchFamily="34" charset="0"/>
            </a:endParaRPr>
          </a:p>
        </p:txBody>
      </p:sp>
      <p:sp>
        <p:nvSpPr>
          <p:cNvPr id="37" name="Espace réservé du texte 4">
            <a:extLst>
              <a:ext uri="{FF2B5EF4-FFF2-40B4-BE49-F238E27FC236}">
                <a16:creationId xmlns:a16="http://schemas.microsoft.com/office/drawing/2014/main" id="{BDE3DA12-C800-A68D-17AA-D4648D0481D6}"/>
              </a:ext>
            </a:extLst>
          </p:cNvPr>
          <p:cNvSpPr txBox="1">
            <a:spLocks/>
          </p:cNvSpPr>
          <p:nvPr/>
        </p:nvSpPr>
        <p:spPr>
          <a:xfrm>
            <a:off x="5282466" y="2770529"/>
            <a:ext cx="1046025" cy="35730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9pPr>
          </a:lstStyle>
          <a:p>
            <a:pPr marL="0" indent="0" algn="ctr" defTabSz="914400">
              <a:buClr>
                <a:srgbClr val="15ABE3"/>
              </a:buClr>
              <a:buNone/>
            </a:pPr>
            <a:r>
              <a:rPr lang="x-none" sz="900" dirty="0"/>
              <a:t>Cable mode </a:t>
            </a:r>
            <a:r>
              <a:rPr lang="de-DE" sz="900" dirty="0"/>
              <a:t>2</a:t>
            </a:r>
            <a:r>
              <a:rPr lang="x-none" sz="900" dirty="0"/>
              <a:t> </a:t>
            </a:r>
            <a:r>
              <a:rPr sz="900" dirty="0"/>
              <a:t/>
            </a:r>
            <a:br>
              <a:rPr sz="900" dirty="0"/>
            </a:br>
            <a:r>
              <a:rPr lang="x-none" sz="900" dirty="0"/>
              <a:t>(</a:t>
            </a:r>
            <a:r>
              <a:rPr lang="fr-FR" sz="900" dirty="0"/>
              <a:t>standard</a:t>
            </a:r>
            <a:r>
              <a:rPr lang="x-none" sz="900" dirty="0"/>
              <a:t>)</a:t>
            </a:r>
            <a:endParaRPr lang="fr-FR" sz="900" dirty="0"/>
          </a:p>
        </p:txBody>
      </p:sp>
      <p:pic>
        <p:nvPicPr>
          <p:cNvPr id="38" name="Image 28">
            <a:extLst>
              <a:ext uri="{FF2B5EF4-FFF2-40B4-BE49-F238E27FC236}">
                <a16:creationId xmlns:a16="http://schemas.microsoft.com/office/drawing/2014/main" id="{E0609383-B9B6-E158-6602-8235078C66C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01956" y="6725939"/>
            <a:ext cx="319777" cy="782813"/>
          </a:xfrm>
          <a:prstGeom prst="rect">
            <a:avLst/>
          </a:prstGeom>
        </p:spPr>
      </p:pic>
      <p:sp>
        <p:nvSpPr>
          <p:cNvPr id="39" name="ZoneTexte 4">
            <a:extLst>
              <a:ext uri="{FF2B5EF4-FFF2-40B4-BE49-F238E27FC236}">
                <a16:creationId xmlns:a16="http://schemas.microsoft.com/office/drawing/2014/main" id="{92193402-E084-524F-8A9B-0E264771F5B5}"/>
              </a:ext>
            </a:extLst>
          </p:cNvPr>
          <p:cNvSpPr txBox="1"/>
          <p:nvPr/>
        </p:nvSpPr>
        <p:spPr>
          <a:xfrm>
            <a:off x="1758572" y="3126218"/>
            <a:ext cx="3450873" cy="861774"/>
          </a:xfrm>
          <a:prstGeom prst="rect">
            <a:avLst/>
          </a:prstGeom>
          <a:noFill/>
        </p:spPr>
        <p:txBody>
          <a:bodyPr wrap="square" lIns="91440" tIns="45720" rIns="91440" bIns="45720" rtlCol="0" anchor="t">
            <a:spAutoFit/>
          </a:bodyPr>
          <a:lstStyle/>
          <a:p>
            <a:r>
              <a:rPr lang="en-GB" sz="1000" b="1" dirty="0">
                <a:latin typeface="Opel Next"/>
              </a:rPr>
              <a:t>DOMESTIC Universal charger (mode 2 and mode 3) </a:t>
            </a:r>
          </a:p>
          <a:p>
            <a:pPr marL="139065" indent="-139065">
              <a:buFont typeface="Wingdings" panose="05000000000000000000" pitchFamily="2" charset="2"/>
              <a:buChar char="§"/>
            </a:pPr>
            <a:r>
              <a:rPr lang="en-GB" sz="1000" dirty="0"/>
              <a:t>The universal charger allows charging with different kind of sources</a:t>
            </a:r>
          </a:p>
          <a:p>
            <a:pPr marL="139065" indent="-139065">
              <a:buFont typeface="Wingdings" panose="05000000000000000000" pitchFamily="2" charset="2"/>
              <a:buChar char="§"/>
            </a:pPr>
            <a:r>
              <a:rPr lang="en-GB" sz="1000" dirty="0"/>
              <a:t>It is compliant to  charging currents from 1.8A up to 22A and offers different adapters for the different sockets.</a:t>
            </a:r>
          </a:p>
        </p:txBody>
      </p:sp>
      <p:sp>
        <p:nvSpPr>
          <p:cNvPr id="40" name="Espace réservé du texte 4">
            <a:extLst>
              <a:ext uri="{FF2B5EF4-FFF2-40B4-BE49-F238E27FC236}">
                <a16:creationId xmlns:a16="http://schemas.microsoft.com/office/drawing/2014/main" id="{BDE3DA12-C800-A68D-17AA-D4648D0481D6}"/>
              </a:ext>
            </a:extLst>
          </p:cNvPr>
          <p:cNvSpPr txBox="1">
            <a:spLocks/>
          </p:cNvSpPr>
          <p:nvPr/>
        </p:nvSpPr>
        <p:spPr>
          <a:xfrm>
            <a:off x="5238833" y="3811866"/>
            <a:ext cx="1046025" cy="35730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defRPr>
            </a:lvl9pPr>
          </a:lstStyle>
          <a:p>
            <a:pPr marL="0" indent="0" algn="ctr" defTabSz="914400">
              <a:buClr>
                <a:srgbClr val="15ABE3"/>
              </a:buClr>
              <a:buNone/>
            </a:pPr>
            <a:r>
              <a:rPr lang="de-DE" sz="900" dirty="0"/>
              <a:t>Universal charger</a:t>
            </a:r>
            <a:r>
              <a:rPr lang="x-none" sz="900" dirty="0"/>
              <a:t> </a:t>
            </a:r>
            <a:r>
              <a:rPr sz="900" dirty="0"/>
              <a:t/>
            </a:r>
            <a:br>
              <a:rPr sz="900" dirty="0"/>
            </a:br>
            <a:r>
              <a:rPr lang="x-none" sz="900" dirty="0"/>
              <a:t>(</a:t>
            </a:r>
            <a:r>
              <a:rPr lang="fr-FR" sz="900" dirty="0"/>
              <a:t>as </a:t>
            </a:r>
            <a:r>
              <a:rPr lang="fr-FR" sz="900" dirty="0" err="1"/>
              <a:t>accessory</a:t>
            </a:r>
            <a:r>
              <a:rPr lang="x-none" sz="900" dirty="0"/>
              <a:t>)</a:t>
            </a:r>
            <a:endParaRPr lang="fr-FR" sz="900" dirty="0"/>
          </a:p>
        </p:txBody>
      </p:sp>
      <p:sp>
        <p:nvSpPr>
          <p:cNvPr id="5" name="Rectangle 4"/>
          <p:cNvSpPr/>
          <p:nvPr/>
        </p:nvSpPr>
        <p:spPr>
          <a:xfrm>
            <a:off x="1522772" y="1907098"/>
            <a:ext cx="249508" cy="212031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en-GB" dirty="0">
                <a:solidFill>
                  <a:schemeClr val="tx1"/>
                </a:solidFill>
              </a:rPr>
              <a:t>DOMESTIC</a:t>
            </a:r>
          </a:p>
        </p:txBody>
      </p:sp>
      <p:sp>
        <p:nvSpPr>
          <p:cNvPr id="41" name="Rectangle 40"/>
          <p:cNvSpPr/>
          <p:nvPr/>
        </p:nvSpPr>
        <p:spPr>
          <a:xfrm>
            <a:off x="1527589" y="4251175"/>
            <a:ext cx="244691" cy="325757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en-GB" dirty="0">
                <a:solidFill>
                  <a:schemeClr val="tx1"/>
                </a:solidFill>
              </a:rPr>
              <a:t>PUBLIC</a:t>
            </a:r>
          </a:p>
        </p:txBody>
      </p:sp>
    </p:spTree>
    <p:extLst>
      <p:ext uri="{BB962C8B-B14F-4D97-AF65-F5344CB8AC3E}">
        <p14:creationId xmlns:p14="http://schemas.microsoft.com/office/powerpoint/2010/main" val="78865196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a:solidFill>
                  <a:schemeClr val="tx1"/>
                </a:solidFill>
                <a:latin typeface="Opel Next Light" panose="020B0303020204020204" pitchFamily="34" charset="0"/>
              </a:rPr>
              <a:t>Strictly confidential document reserved for Opel network internal use</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2</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4494181" cy="646331"/>
          </a:xfrm>
          <a:prstGeom prst="rect">
            <a:avLst/>
          </a:prstGeom>
          <a:noFill/>
        </p:spPr>
        <p:txBody>
          <a:bodyPr wrap="square" rtlCol="0">
            <a:spAutoFit/>
          </a:bodyPr>
          <a:lstStyle/>
          <a:p>
            <a:r>
              <a:rPr lang="en-GB" sz="1800" b="1" dirty="0">
                <a:latin typeface="Opel Next" panose="020B0303020204020204" pitchFamily="34" charset="0"/>
              </a:rPr>
              <a:t>New Opel Astra Electric</a:t>
            </a:r>
          </a:p>
          <a:p>
            <a:r>
              <a:rPr lang="en-GB" sz="1800" dirty="0" smtClean="0">
                <a:latin typeface="Opel Next" panose="020B0303020204020204" pitchFamily="34" charset="0"/>
              </a:rPr>
              <a:t>CHARGING</a:t>
            </a:r>
            <a:r>
              <a:rPr lang="en-GB" sz="1800" dirty="0">
                <a:latin typeface="Opel Next" panose="020B0303020204020204" pitchFamily="34" charset="0"/>
              </a:rPr>
              <a:t>	</a:t>
            </a:r>
          </a:p>
        </p:txBody>
      </p:sp>
      <p:sp>
        <p:nvSpPr>
          <p:cNvPr id="19" name="ZoneTexte 4">
            <a:extLst>
              <a:ext uri="{FF2B5EF4-FFF2-40B4-BE49-F238E27FC236}">
                <a16:creationId xmlns:a16="http://schemas.microsoft.com/office/drawing/2014/main" id="{92193402-E084-524F-8A9B-0E264771F5B5}"/>
              </a:ext>
            </a:extLst>
          </p:cNvPr>
          <p:cNvSpPr txBox="1"/>
          <p:nvPr/>
        </p:nvSpPr>
        <p:spPr>
          <a:xfrm>
            <a:off x="1749860" y="1832287"/>
            <a:ext cx="4358757" cy="1785104"/>
          </a:xfrm>
          <a:prstGeom prst="rect">
            <a:avLst/>
          </a:prstGeom>
          <a:noFill/>
        </p:spPr>
        <p:txBody>
          <a:bodyPr wrap="square" lIns="91440" tIns="45720" rIns="91440" bIns="45720" rtlCol="0" anchor="t">
            <a:spAutoFit/>
          </a:bodyPr>
          <a:lstStyle/>
          <a:p>
            <a:r>
              <a:rPr lang="en-GB" sz="1000" b="1" dirty="0">
                <a:latin typeface="Opel Next Light"/>
              </a:rPr>
              <a:t>PROGRAMMABLE CHARGING </a:t>
            </a:r>
            <a:endParaRPr lang="en-GB" sz="1000" b="1" dirty="0">
              <a:latin typeface="Opel Next Light" panose="020B0303020204020204" pitchFamily="34" charset="0"/>
            </a:endParaRPr>
          </a:p>
          <a:p>
            <a:endParaRPr lang="en-GB" sz="1000" b="1" dirty="0">
              <a:latin typeface="Opel Next Light" panose="020B0303020204020204" pitchFamily="34" charset="0"/>
            </a:endParaRPr>
          </a:p>
          <a:p>
            <a:r>
              <a:rPr lang="en-GB" sz="1000" dirty="0">
                <a:latin typeface="Opel Next Light"/>
              </a:rPr>
              <a:t>By default, charging starts as soon as the nozzle is connected. Scheduled charging may be programmed.</a:t>
            </a:r>
          </a:p>
          <a:p>
            <a:endParaRPr lang="en-GB" sz="1000" dirty="0">
              <a:latin typeface="Opel Next Light" panose="020B0303020204020204" pitchFamily="34" charset="0"/>
            </a:endParaRPr>
          </a:p>
          <a:p>
            <a:r>
              <a:rPr lang="en-GB" sz="1000" b="1" dirty="0">
                <a:latin typeface="Opel Next Light"/>
              </a:rPr>
              <a:t>Explain </a:t>
            </a:r>
            <a:r>
              <a:rPr lang="en-GB" sz="1000" dirty="0">
                <a:latin typeface="Opel Next Light"/>
              </a:rPr>
              <a:t>that </a:t>
            </a:r>
            <a:r>
              <a:rPr lang="en-GB" sz="1000" dirty="0"/>
              <a:t>Programmable charging is only possible when charging at a domestic electrical outlet or  a </a:t>
            </a:r>
            <a:r>
              <a:rPr lang="en-GB" sz="1000" dirty="0" err="1"/>
              <a:t>reeinforced</a:t>
            </a:r>
            <a:r>
              <a:rPr lang="en-GB" sz="1000" dirty="0"/>
              <a:t>/ </a:t>
            </a:r>
            <a:r>
              <a:rPr lang="en-GB" sz="1000" dirty="0" err="1"/>
              <a:t>Green'Up</a:t>
            </a:r>
            <a:r>
              <a:rPr lang="en-GB" sz="1000" dirty="0"/>
              <a:t> socket or a wall box. </a:t>
            </a:r>
          </a:p>
          <a:p>
            <a:endParaRPr lang="en-GB" sz="1000" dirty="0"/>
          </a:p>
          <a:p>
            <a:r>
              <a:rPr lang="en-GB" sz="1000" dirty="0"/>
              <a:t>Programmable charging is also available via the </a:t>
            </a:r>
            <a:r>
              <a:rPr lang="en-GB" sz="1000" dirty="0" err="1"/>
              <a:t>MyOpel</a:t>
            </a:r>
            <a:r>
              <a:rPr lang="en-GB" sz="1000" dirty="0"/>
              <a:t> App.</a:t>
            </a:r>
            <a:endParaRPr lang="en-GB" sz="1000" b="1" dirty="0">
              <a:latin typeface="Opel Next Light" panose="020B0303020204020204" pitchFamily="34" charset="0"/>
            </a:endParaRPr>
          </a:p>
          <a:p>
            <a:endParaRPr lang="en-GB" sz="1000" dirty="0">
              <a:latin typeface="Opel Next Light" panose="020B0303020204020204" pitchFamily="34" charset="0"/>
            </a:endParaRPr>
          </a:p>
          <a:p>
            <a:endParaRPr lang="fr-FR" sz="1000" dirty="0">
              <a:latin typeface="Opel Next Light"/>
            </a:endParaRPr>
          </a:p>
        </p:txBody>
      </p:sp>
      <p:sp>
        <p:nvSpPr>
          <p:cNvPr id="20" name="ZoneTexte 29">
            <a:extLst>
              <a:ext uri="{FF2B5EF4-FFF2-40B4-BE49-F238E27FC236}">
                <a16:creationId xmlns:a16="http://schemas.microsoft.com/office/drawing/2014/main" id="{08D70D3D-8F2F-F943-A158-F68EA0D531B3}"/>
              </a:ext>
            </a:extLst>
          </p:cNvPr>
          <p:cNvSpPr txBox="1"/>
          <p:nvPr/>
        </p:nvSpPr>
        <p:spPr>
          <a:xfrm>
            <a:off x="1749037" y="3444882"/>
            <a:ext cx="2303693" cy="2092881"/>
          </a:xfrm>
          <a:prstGeom prst="rect">
            <a:avLst/>
          </a:prstGeom>
          <a:noFill/>
        </p:spPr>
        <p:txBody>
          <a:bodyPr wrap="square" lIns="91440" tIns="45720" rIns="91440" bIns="45720" rtlCol="0" anchor="t">
            <a:spAutoFit/>
          </a:bodyPr>
          <a:lstStyle/>
          <a:p>
            <a:pPr>
              <a:spcBef>
                <a:spcPts val="488"/>
              </a:spcBef>
            </a:pPr>
            <a:r>
              <a:rPr lang="en-GB" sz="1000" b="1" dirty="0">
                <a:latin typeface="Opel Next Light"/>
              </a:rPr>
              <a:t>Setting</a:t>
            </a:r>
            <a:r>
              <a:rPr lang="en-GB" sz="1000" dirty="0">
                <a:latin typeface="Opel Next Light"/>
              </a:rPr>
              <a:t> the wanted charging time on the touchscreen</a:t>
            </a:r>
          </a:p>
          <a:p>
            <a:endParaRPr lang="en-GB" sz="1000" dirty="0">
              <a:latin typeface="Opel Next Light" panose="020B0303020204020204" pitchFamily="34" charset="0"/>
            </a:endParaRPr>
          </a:p>
          <a:p>
            <a:r>
              <a:rPr lang="en-GB" sz="1000" b="1" dirty="0">
                <a:latin typeface="Opel Next Light"/>
              </a:rPr>
              <a:t>Activation</a:t>
            </a:r>
            <a:r>
              <a:rPr lang="en-GB" sz="1000" dirty="0">
                <a:latin typeface="Opel Next Light"/>
              </a:rPr>
              <a:t> </a:t>
            </a:r>
            <a:endParaRPr lang="en-GB" sz="1000" dirty="0">
              <a:latin typeface="Opel Next Light" panose="020B0303020204020204" pitchFamily="34" charset="0"/>
            </a:endParaRPr>
          </a:p>
          <a:p>
            <a:pPr marL="139065" indent="-139065">
              <a:buFont typeface="Wingdings" panose="05000000000000000000" pitchFamily="2" charset="2"/>
              <a:buChar char="§"/>
            </a:pPr>
            <a:r>
              <a:rPr lang="en-GB" sz="1000" dirty="0">
                <a:latin typeface="Opel Next Light"/>
              </a:rPr>
              <a:t>Select charging</a:t>
            </a:r>
          </a:p>
          <a:p>
            <a:pPr marL="139065" indent="-139065">
              <a:buFont typeface="Wingdings" panose="05000000000000000000" pitchFamily="2" charset="2"/>
              <a:buChar char="§"/>
            </a:pPr>
            <a:r>
              <a:rPr lang="en-GB" sz="1000" dirty="0">
                <a:latin typeface="Opel Next Light"/>
              </a:rPr>
              <a:t>Define number of hours and minutes of charging required</a:t>
            </a:r>
          </a:p>
          <a:p>
            <a:pPr marL="139065" indent="-139065">
              <a:buFont typeface="Wingdings" panose="05000000000000000000" pitchFamily="2" charset="2"/>
              <a:buChar char="§"/>
            </a:pPr>
            <a:r>
              <a:rPr lang="en-GB" sz="1000" dirty="0">
                <a:latin typeface="Opel Next Light"/>
              </a:rPr>
              <a:t>Touch OK</a:t>
            </a:r>
          </a:p>
          <a:p>
            <a:pPr marL="139065" indent="-139065">
              <a:buFont typeface="Wingdings" panose="05000000000000000000" pitchFamily="2" charset="2"/>
              <a:buChar char="§"/>
            </a:pPr>
            <a:r>
              <a:rPr lang="en-GB" sz="1000" dirty="0">
                <a:latin typeface="Opel Next Light"/>
              </a:rPr>
              <a:t>Plug in the vehicle</a:t>
            </a:r>
          </a:p>
          <a:p>
            <a:pPr marL="139065" indent="-139065">
              <a:buFont typeface="Wingdings" panose="05000000000000000000" pitchFamily="2" charset="2"/>
              <a:buChar char="§"/>
            </a:pPr>
            <a:r>
              <a:rPr lang="en-GB" sz="1000" dirty="0">
                <a:latin typeface="Opel Next Light"/>
              </a:rPr>
              <a:t>Within one minute press </a:t>
            </a:r>
            <a:endParaRPr lang="en-GB" sz="1000" dirty="0">
              <a:latin typeface="Opel Next Light" panose="020B0303020204020204" pitchFamily="34" charset="0"/>
            </a:endParaRPr>
          </a:p>
          <a:p>
            <a:pPr marL="139065" indent="-139065">
              <a:buFont typeface="Wingdings" panose="05000000000000000000" pitchFamily="2" charset="2"/>
              <a:buChar char="§"/>
            </a:pPr>
            <a:r>
              <a:rPr lang="en-GB" sz="1000" dirty="0">
                <a:latin typeface="Opel Next Light"/>
              </a:rPr>
              <a:t>Status </a:t>
            </a:r>
            <a:r>
              <a:rPr lang="en-GB" sz="1000" dirty="0" err="1">
                <a:latin typeface="Opel Next Light"/>
              </a:rPr>
              <a:t>indictaor</a:t>
            </a:r>
            <a:r>
              <a:rPr lang="en-GB" sz="1000" dirty="0">
                <a:latin typeface="Opel Next Light"/>
              </a:rPr>
              <a:t> illuminates blue to show that programmable charging is active</a:t>
            </a:r>
          </a:p>
        </p:txBody>
      </p:sp>
      <p:pic>
        <p:nvPicPr>
          <p:cNvPr id="21" name="Picture 20"/>
          <p:cNvPicPr>
            <a:picLocks noChangeAspect="1"/>
          </p:cNvPicPr>
          <p:nvPr/>
        </p:nvPicPr>
        <p:blipFill>
          <a:blip r:embed="rId3"/>
          <a:stretch>
            <a:fillRect/>
          </a:stretch>
        </p:blipFill>
        <p:spPr>
          <a:xfrm>
            <a:off x="4458563" y="3531472"/>
            <a:ext cx="1782867" cy="1532059"/>
          </a:xfrm>
          <a:prstGeom prst="rect">
            <a:avLst/>
          </a:prstGeom>
        </p:spPr>
      </p:pic>
      <p:pic>
        <p:nvPicPr>
          <p:cNvPr id="23" name="Picture 22"/>
          <p:cNvPicPr>
            <a:picLocks noChangeAspect="1"/>
          </p:cNvPicPr>
          <p:nvPr/>
        </p:nvPicPr>
        <p:blipFill>
          <a:blip r:embed="rId4"/>
          <a:stretch>
            <a:fillRect/>
          </a:stretch>
        </p:blipFill>
        <p:spPr>
          <a:xfrm>
            <a:off x="4458563" y="5158912"/>
            <a:ext cx="1777715" cy="1394756"/>
          </a:xfrm>
          <a:prstGeom prst="rect">
            <a:avLst/>
          </a:prstGeom>
        </p:spPr>
      </p:pic>
      <p:pic>
        <p:nvPicPr>
          <p:cNvPr id="24" name="Picture 23"/>
          <p:cNvPicPr>
            <a:picLocks noChangeAspect="1"/>
          </p:cNvPicPr>
          <p:nvPr/>
        </p:nvPicPr>
        <p:blipFill>
          <a:blip r:embed="rId5"/>
          <a:stretch>
            <a:fillRect/>
          </a:stretch>
        </p:blipFill>
        <p:spPr>
          <a:xfrm>
            <a:off x="3493541" y="4841381"/>
            <a:ext cx="176979" cy="185683"/>
          </a:xfrm>
          <a:prstGeom prst="rect">
            <a:avLst/>
          </a:prstGeom>
        </p:spPr>
      </p:pic>
      <p:pic>
        <p:nvPicPr>
          <p:cNvPr id="25" name="Picture 3" descr="T:\7 Equipes\BU communication &amp; pédagogie\Jeremie\PROJETS\Peugeot Fiche mise en main T91- D130377\sources\yu.png"/>
          <p:cNvPicPr>
            <a:picLocks noChangeAspect="1" noChangeArrowheads="1"/>
          </p:cNvPicPr>
          <p:nvPr/>
        </p:nvPicPr>
        <p:blipFill>
          <a:blip r:embed="rId6" cstate="print"/>
          <a:stretch>
            <a:fillRect/>
          </a:stretch>
        </p:blipFill>
        <p:spPr bwMode="auto">
          <a:xfrm>
            <a:off x="563786" y="3199029"/>
            <a:ext cx="817245" cy="414324"/>
          </a:xfrm>
          <a:prstGeom prst="rect">
            <a:avLst/>
          </a:prstGeom>
          <a:noFill/>
        </p:spPr>
      </p:pic>
      <p:sp>
        <p:nvSpPr>
          <p:cNvPr id="26" name="Ellipse 87"/>
          <p:cNvSpPr/>
          <p:nvPr/>
        </p:nvSpPr>
        <p:spPr>
          <a:xfrm>
            <a:off x="1054071" y="1953314"/>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27" name="Rectangle 26"/>
          <p:cNvSpPr/>
          <p:nvPr/>
        </p:nvSpPr>
        <p:spPr>
          <a:xfrm>
            <a:off x="1198683" y="1959069"/>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28" name="ZoneTexte 4">
            <a:extLst>
              <a:ext uri="{FF2B5EF4-FFF2-40B4-BE49-F238E27FC236}">
                <a16:creationId xmlns:a16="http://schemas.microsoft.com/office/drawing/2014/main" id="{92193402-E084-524F-8A9B-0E264771F5B5}"/>
              </a:ext>
            </a:extLst>
          </p:cNvPr>
          <p:cNvSpPr txBox="1"/>
          <p:nvPr/>
        </p:nvSpPr>
        <p:spPr>
          <a:xfrm>
            <a:off x="1749860" y="6455395"/>
            <a:ext cx="4358757" cy="246221"/>
          </a:xfrm>
          <a:prstGeom prst="rect">
            <a:avLst/>
          </a:prstGeom>
          <a:noFill/>
        </p:spPr>
        <p:txBody>
          <a:bodyPr wrap="square" lIns="91440" tIns="45720" rIns="91440" bIns="45720" rtlCol="0" anchor="t">
            <a:spAutoFit/>
          </a:bodyPr>
          <a:lstStyle/>
          <a:p>
            <a:r>
              <a:rPr lang="en-GB" sz="1000" b="1" dirty="0">
                <a:latin typeface="Opel Next Light"/>
              </a:rPr>
              <a:t>CHARGING TIMES </a:t>
            </a:r>
            <a:r>
              <a:rPr lang="en-GB" sz="1000" b="1" dirty="0">
                <a:latin typeface="Opel Next" panose="020B0303020204020204" pitchFamily="34" charset="0"/>
              </a:rPr>
              <a:t>(20 – 80%)</a:t>
            </a:r>
            <a:endParaRPr lang="fr-FR" sz="1000" dirty="0">
              <a:latin typeface="Opel Next" panose="020B0303020204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787633867"/>
              </p:ext>
            </p:extLst>
          </p:nvPr>
        </p:nvGraphicFramePr>
        <p:xfrm>
          <a:off x="1845064" y="6822880"/>
          <a:ext cx="4539860" cy="2057400"/>
        </p:xfrm>
        <a:graphic>
          <a:graphicData uri="http://schemas.openxmlformats.org/drawingml/2006/table">
            <a:tbl>
              <a:tblPr firstRow="1" bandRow="1">
                <a:tableStyleId>{F5AB1C69-6EDB-4FF4-983F-18BD219EF322}</a:tableStyleId>
              </a:tblPr>
              <a:tblGrid>
                <a:gridCol w="1134965">
                  <a:extLst>
                    <a:ext uri="{9D8B030D-6E8A-4147-A177-3AD203B41FA5}">
                      <a16:colId xmlns:a16="http://schemas.microsoft.com/office/drawing/2014/main" val="3400677612"/>
                    </a:ext>
                  </a:extLst>
                </a:gridCol>
                <a:gridCol w="1134965">
                  <a:extLst>
                    <a:ext uri="{9D8B030D-6E8A-4147-A177-3AD203B41FA5}">
                      <a16:colId xmlns:a16="http://schemas.microsoft.com/office/drawing/2014/main" val="1912116105"/>
                    </a:ext>
                  </a:extLst>
                </a:gridCol>
                <a:gridCol w="1134965">
                  <a:extLst>
                    <a:ext uri="{9D8B030D-6E8A-4147-A177-3AD203B41FA5}">
                      <a16:colId xmlns:a16="http://schemas.microsoft.com/office/drawing/2014/main" val="3242526491"/>
                    </a:ext>
                  </a:extLst>
                </a:gridCol>
                <a:gridCol w="1134965">
                  <a:extLst>
                    <a:ext uri="{9D8B030D-6E8A-4147-A177-3AD203B41FA5}">
                      <a16:colId xmlns:a16="http://schemas.microsoft.com/office/drawing/2014/main" val="930253322"/>
                    </a:ext>
                  </a:extLst>
                </a:gridCol>
              </a:tblGrid>
              <a:tr h="370840">
                <a:tc>
                  <a:txBody>
                    <a:bodyPr/>
                    <a:lstStyle/>
                    <a:p>
                      <a:pPr algn="ctr"/>
                      <a:r>
                        <a:rPr lang="en-GB" sz="1000" dirty="0">
                          <a:solidFill>
                            <a:schemeClr val="tx1"/>
                          </a:solidFill>
                        </a:rPr>
                        <a:t>DOMESTIC socket</a:t>
                      </a:r>
                    </a:p>
                  </a:txBody>
                  <a:tcPr/>
                </a:tc>
                <a:tc>
                  <a:txBody>
                    <a:bodyPr/>
                    <a:lstStyle/>
                    <a:p>
                      <a:pPr algn="ctr"/>
                      <a:r>
                        <a:rPr lang="en-GB" sz="1000" dirty="0">
                          <a:solidFill>
                            <a:schemeClr val="tx1"/>
                          </a:solidFill>
                        </a:rPr>
                        <a:t>DOMESTIC</a:t>
                      </a:r>
                    </a:p>
                    <a:p>
                      <a:pPr algn="ctr"/>
                      <a:r>
                        <a:rPr lang="en-GB" sz="1000" dirty="0">
                          <a:solidFill>
                            <a:schemeClr val="tx1"/>
                          </a:solidFill>
                        </a:rPr>
                        <a:t>Wall Box</a:t>
                      </a:r>
                    </a:p>
                  </a:txBody>
                  <a:tcPr/>
                </a:tc>
                <a:tc>
                  <a:txBody>
                    <a:bodyPr/>
                    <a:lstStyle/>
                    <a:p>
                      <a:pPr algn="ctr"/>
                      <a:r>
                        <a:rPr lang="en-GB" sz="1000" dirty="0">
                          <a:solidFill>
                            <a:schemeClr val="tx1"/>
                          </a:solidFill>
                        </a:rPr>
                        <a:t>PUBLIC </a:t>
                      </a:r>
                    </a:p>
                    <a:p>
                      <a:pPr algn="ctr"/>
                      <a:r>
                        <a:rPr lang="en-GB" sz="1000" dirty="0">
                          <a:solidFill>
                            <a:schemeClr val="tx1"/>
                          </a:solidFill>
                        </a:rPr>
                        <a:t>AC charger</a:t>
                      </a:r>
                    </a:p>
                  </a:txBody>
                  <a:tcPr/>
                </a:tc>
                <a:tc>
                  <a:txBody>
                    <a:bodyPr/>
                    <a:lstStyle/>
                    <a:p>
                      <a:pPr algn="ctr"/>
                      <a:r>
                        <a:rPr lang="en-GB" sz="1000" dirty="0">
                          <a:solidFill>
                            <a:schemeClr val="tx1"/>
                          </a:solidFill>
                        </a:rPr>
                        <a:t>PUBLIC </a:t>
                      </a:r>
                      <a:r>
                        <a:rPr lang="en-GB" sz="1000" baseline="0" dirty="0">
                          <a:solidFill>
                            <a:schemeClr val="tx1"/>
                          </a:solidFill>
                        </a:rPr>
                        <a:t> </a:t>
                      </a:r>
                    </a:p>
                    <a:p>
                      <a:pPr algn="ctr"/>
                      <a:r>
                        <a:rPr lang="en-GB" sz="1000" baseline="0" dirty="0">
                          <a:solidFill>
                            <a:schemeClr val="tx1"/>
                          </a:solidFill>
                        </a:rPr>
                        <a:t>DC charger</a:t>
                      </a:r>
                      <a:endParaRPr lang="en-GB" sz="1000" dirty="0">
                        <a:solidFill>
                          <a:schemeClr val="tx1"/>
                        </a:solidFill>
                      </a:endParaRPr>
                    </a:p>
                  </a:txBody>
                  <a:tcPr/>
                </a:tc>
                <a:extLst>
                  <a:ext uri="{0D108BD9-81ED-4DB2-BD59-A6C34878D82A}">
                    <a16:rowId xmlns:a16="http://schemas.microsoft.com/office/drawing/2014/main" val="189656125"/>
                  </a:ext>
                </a:extLst>
              </a:tr>
              <a:tr h="370840">
                <a:tc>
                  <a:txBody>
                    <a:bodyPr/>
                    <a:lstStyle/>
                    <a:p>
                      <a:endParaRPr lang="en-GB" sz="1000" dirty="0">
                        <a:solidFill>
                          <a:schemeClr val="tx1"/>
                        </a:solidFill>
                      </a:endParaRPr>
                    </a:p>
                  </a:txBody>
                  <a:tcPr/>
                </a:tc>
                <a:tc>
                  <a:txBody>
                    <a:bodyPr/>
                    <a:lstStyle/>
                    <a:p>
                      <a:endParaRPr lang="en-GB" sz="1000" dirty="0">
                        <a:solidFill>
                          <a:schemeClr val="tx1"/>
                        </a:solidFill>
                      </a:endParaRPr>
                    </a:p>
                  </a:txBody>
                  <a:tcPr/>
                </a:tc>
                <a:tc>
                  <a:txBody>
                    <a:bodyPr/>
                    <a:lstStyle/>
                    <a:p>
                      <a:endParaRPr lang="en-GB" sz="1000">
                        <a:solidFill>
                          <a:schemeClr val="tx1"/>
                        </a:solidFill>
                      </a:endParaRPr>
                    </a:p>
                  </a:txBody>
                  <a:tcPr/>
                </a:tc>
                <a:tc>
                  <a:txBody>
                    <a:bodyPr/>
                    <a:lstStyle/>
                    <a:p>
                      <a:endParaRPr lang="en-GB" sz="1000" dirty="0">
                        <a:solidFill>
                          <a:schemeClr val="tx1"/>
                        </a:solidFill>
                      </a:endParaRPr>
                    </a:p>
                  </a:txBody>
                  <a:tcPr/>
                </a:tc>
                <a:extLst>
                  <a:ext uri="{0D108BD9-81ED-4DB2-BD59-A6C34878D82A}">
                    <a16:rowId xmlns:a16="http://schemas.microsoft.com/office/drawing/2014/main" val="3153908082"/>
                  </a:ext>
                </a:extLst>
              </a:tr>
              <a:tr h="370840">
                <a:tc>
                  <a:txBody>
                    <a:bodyPr/>
                    <a:lstStyle/>
                    <a:p>
                      <a:r>
                        <a:rPr lang="en-GB" sz="1000" dirty="0"/>
                        <a:t>Mode 2 cable</a:t>
                      </a:r>
                      <a:endParaRPr lang="en-GB" sz="1000" dirty="0">
                        <a:solidFill>
                          <a:schemeClr val="tx1"/>
                        </a:solidFill>
                      </a:endParaRPr>
                    </a:p>
                  </a:txBody>
                  <a:tcPr/>
                </a:tc>
                <a:tc>
                  <a:txBody>
                    <a:bodyPr/>
                    <a:lstStyle/>
                    <a:p>
                      <a:r>
                        <a:rPr lang="en-GB" sz="1000" dirty="0"/>
                        <a:t>Mode 3 cable</a:t>
                      </a:r>
                      <a:endParaRPr lang="en-GB" sz="1000" dirty="0">
                        <a:solidFill>
                          <a:schemeClr val="tx1"/>
                        </a:solidFill>
                      </a:endParaRPr>
                    </a:p>
                  </a:txBody>
                  <a:tcPr/>
                </a:tc>
                <a:tc>
                  <a:txBody>
                    <a:bodyPr/>
                    <a:lstStyle/>
                    <a:p>
                      <a:r>
                        <a:rPr lang="en-GB" sz="1000" dirty="0"/>
                        <a:t>Mode 3 cable</a:t>
                      </a:r>
                      <a:endParaRPr lang="en-GB" sz="1000" dirty="0">
                        <a:solidFill>
                          <a:schemeClr val="tx1"/>
                        </a:solidFill>
                      </a:endParaRPr>
                    </a:p>
                  </a:txBody>
                  <a:tcPr/>
                </a:tc>
                <a:tc>
                  <a:txBody>
                    <a:bodyPr/>
                    <a:lstStyle/>
                    <a:p>
                      <a:r>
                        <a:rPr lang="en-GB" sz="1000" dirty="0"/>
                        <a:t>Fix</a:t>
                      </a:r>
                      <a:r>
                        <a:rPr lang="en-GB" sz="1000" baseline="0" dirty="0"/>
                        <a:t>ed DC cable</a:t>
                      </a:r>
                      <a:endParaRPr lang="en-GB" sz="1000" dirty="0">
                        <a:solidFill>
                          <a:schemeClr val="tx1"/>
                        </a:solidFill>
                      </a:endParaRPr>
                    </a:p>
                  </a:txBody>
                  <a:tcPr/>
                </a:tc>
                <a:extLst>
                  <a:ext uri="{0D108BD9-81ED-4DB2-BD59-A6C34878D82A}">
                    <a16:rowId xmlns:a16="http://schemas.microsoft.com/office/drawing/2014/main" val="2663627855"/>
                  </a:ext>
                </a:extLst>
              </a:tr>
              <a:tr h="370840">
                <a:tc>
                  <a:txBody>
                    <a:bodyPr/>
                    <a:lstStyle/>
                    <a:p>
                      <a:pPr marL="0" marR="0" lvl="0" indent="0" algn="l" defTabSz="557185"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2.2kW</a:t>
                      </a:r>
                      <a:r>
                        <a:rPr lang="en-GB" sz="1000" b="1" baseline="0" dirty="0">
                          <a:solidFill>
                            <a:schemeClr val="tx1"/>
                          </a:solidFill>
                        </a:rPr>
                        <a:t>  =&gt; 15h50</a:t>
                      </a:r>
                      <a:endParaRPr lang="en-GB" sz="1000" dirty="0">
                        <a:solidFill>
                          <a:schemeClr val="tx1"/>
                        </a:solidFill>
                      </a:endParaRPr>
                    </a:p>
                  </a:txBody>
                  <a:tcPr/>
                </a:tc>
                <a:tc>
                  <a:txBody>
                    <a:bodyPr/>
                    <a:lstStyle/>
                    <a:p>
                      <a:pPr marL="0" marR="0" lvl="0" indent="0" algn="l" defTabSz="557185"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7.4kW</a:t>
                      </a:r>
                      <a:r>
                        <a:rPr lang="en-GB" sz="1000" b="1" baseline="0" dirty="0">
                          <a:solidFill>
                            <a:schemeClr val="tx1"/>
                          </a:solidFill>
                        </a:rPr>
                        <a:t>  =&gt; 4h40</a:t>
                      </a:r>
                    </a:p>
                  </a:txBody>
                  <a:tcPr/>
                </a:tc>
                <a:tc>
                  <a:txBody>
                    <a:bodyPr/>
                    <a:lstStyle/>
                    <a:p>
                      <a:pPr marL="0" marR="0" lvl="0" indent="0" algn="l" defTabSz="557185"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22kW</a:t>
                      </a:r>
                      <a:r>
                        <a:rPr lang="en-GB" sz="1000" b="1" baseline="0" dirty="0">
                          <a:solidFill>
                            <a:schemeClr val="tx1"/>
                          </a:solidFill>
                        </a:rPr>
                        <a:t>  =&gt; 3h10</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sz="1000" b="1" dirty="0">
                          <a:solidFill>
                            <a:schemeClr val="tx1"/>
                          </a:solidFill>
                        </a:rPr>
                        <a:t>≥100kW</a:t>
                      </a:r>
                      <a:r>
                        <a:rPr lang="en-GB" sz="1000" b="1" baseline="0" dirty="0">
                          <a:solidFill>
                            <a:schemeClr val="tx1"/>
                          </a:solidFill>
                        </a:rPr>
                        <a:t>  =&gt; 26m</a:t>
                      </a:r>
                    </a:p>
                  </a:txBody>
                  <a:tcPr/>
                </a:tc>
                <a:extLst>
                  <a:ext uri="{0D108BD9-81ED-4DB2-BD59-A6C34878D82A}">
                    <a16:rowId xmlns:a16="http://schemas.microsoft.com/office/drawing/2014/main" val="1087287602"/>
                  </a:ext>
                </a:extLst>
              </a:tr>
              <a:tr h="370840">
                <a:tc>
                  <a:txBody>
                    <a:bodyPr/>
                    <a:lstStyle/>
                    <a:p>
                      <a:r>
                        <a:rPr lang="en-GB" sz="1000" dirty="0"/>
                        <a:t>Reinforced</a:t>
                      </a:r>
                      <a:r>
                        <a:rPr lang="en-GB" sz="1000" baseline="0" dirty="0"/>
                        <a:t> socket</a:t>
                      </a:r>
                      <a:endParaRPr lang="en-GB" sz="1000" dirty="0"/>
                    </a:p>
                    <a:p>
                      <a:r>
                        <a:rPr lang="en-GB" sz="1000" b="1" dirty="0"/>
                        <a:t>3.2kW  =&gt; 11h10</a:t>
                      </a:r>
                      <a:endParaRPr lang="en-GB" sz="1000" b="1" dirty="0">
                        <a:solidFill>
                          <a:schemeClr val="tx1"/>
                        </a:solidFill>
                      </a:endParaRPr>
                    </a:p>
                  </a:txBody>
                  <a:tcPr/>
                </a:tc>
                <a:tc>
                  <a:txBody>
                    <a:bodyPr/>
                    <a:lstStyle/>
                    <a:p>
                      <a:endParaRPr lang="en-GB" sz="1000" dirty="0">
                        <a:solidFill>
                          <a:schemeClr val="tx1"/>
                        </a:solidFill>
                      </a:endParaRPr>
                    </a:p>
                  </a:txBody>
                  <a:tcPr/>
                </a:tc>
                <a:tc>
                  <a:txBody>
                    <a:bodyPr/>
                    <a:lstStyle/>
                    <a:p>
                      <a:endParaRPr lang="en-GB" sz="1000" dirty="0">
                        <a:solidFill>
                          <a:schemeClr val="tx1"/>
                        </a:solidFill>
                      </a:endParaRPr>
                    </a:p>
                  </a:txBody>
                  <a:tcPr/>
                </a:tc>
                <a:tc>
                  <a:txBody>
                    <a:bodyPr/>
                    <a:lstStyle/>
                    <a:p>
                      <a:endParaRPr lang="en-GB" sz="1000" dirty="0">
                        <a:solidFill>
                          <a:schemeClr val="tx1"/>
                        </a:solidFill>
                      </a:endParaRPr>
                    </a:p>
                  </a:txBody>
                  <a:tcPr/>
                </a:tc>
                <a:extLst>
                  <a:ext uri="{0D108BD9-81ED-4DB2-BD59-A6C34878D82A}">
                    <a16:rowId xmlns:a16="http://schemas.microsoft.com/office/drawing/2014/main" val="545027146"/>
                  </a:ext>
                </a:extLst>
              </a:tr>
            </a:tbl>
          </a:graphicData>
        </a:graphic>
      </p:graphicFrame>
      <p:pic>
        <p:nvPicPr>
          <p:cNvPr id="29" name="Image 14">
            <a:extLst>
              <a:ext uri="{FF2B5EF4-FFF2-40B4-BE49-F238E27FC236}">
                <a16:creationId xmlns:a16="http://schemas.microsoft.com/office/drawing/2014/main" id="{95A57E0D-D7F9-E069-845F-85321AB2E54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8247" y="7253158"/>
            <a:ext cx="294204" cy="281675"/>
          </a:xfrm>
          <a:prstGeom prst="rect">
            <a:avLst/>
          </a:prstGeom>
        </p:spPr>
      </p:pic>
      <p:pic>
        <p:nvPicPr>
          <p:cNvPr id="32" name="Picture 4" descr="Solutions de recharge basse puissance - Free2move eSolutions">
            <a:extLst>
              <a:ext uri="{FF2B5EF4-FFF2-40B4-BE49-F238E27FC236}">
                <a16:creationId xmlns:a16="http://schemas.microsoft.com/office/drawing/2014/main" id="{666F2EE6-F927-F01D-0CAC-3DB7F9FD56A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1435" t="17678" r="20839" b="15640"/>
          <a:stretch/>
        </p:blipFill>
        <p:spPr bwMode="auto">
          <a:xfrm>
            <a:off x="3385435" y="7253158"/>
            <a:ext cx="285085" cy="329322"/>
          </a:xfrm>
          <a:prstGeom prst="rect">
            <a:avLst/>
          </a:prstGeom>
          <a:noFill/>
          <a:extLst>
            <a:ext uri="{909E8E84-426E-40DD-AFC4-6F175D3DCCD1}">
              <a14:hiddenFill xmlns:a14="http://schemas.microsoft.com/office/drawing/2010/main">
                <a:solidFill>
                  <a:srgbClr val="FFFFFF"/>
                </a:solidFill>
              </a14:hiddenFill>
            </a:ext>
          </a:extLst>
        </p:spPr>
      </p:pic>
      <p:pic>
        <p:nvPicPr>
          <p:cNvPr id="33" name="Image 27">
            <a:extLst>
              <a:ext uri="{FF2B5EF4-FFF2-40B4-BE49-F238E27FC236}">
                <a16:creationId xmlns:a16="http://schemas.microsoft.com/office/drawing/2014/main" id="{727E3D0D-979B-7F97-C75E-8C2F5FAF0C5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7849" y="7241399"/>
            <a:ext cx="203461" cy="305191"/>
          </a:xfrm>
          <a:prstGeom prst="rect">
            <a:avLst/>
          </a:prstGeom>
          <a:effectLst>
            <a:outerShdw blurRad="63500" sx="102000" sy="102000" algn="ctr" rotWithShape="0">
              <a:prstClr val="black">
                <a:alpha val="40000"/>
              </a:prstClr>
            </a:outerShdw>
          </a:effectLst>
        </p:spPr>
      </p:pic>
      <p:pic>
        <p:nvPicPr>
          <p:cNvPr id="34" name="Image 28">
            <a:extLst>
              <a:ext uri="{FF2B5EF4-FFF2-40B4-BE49-F238E27FC236}">
                <a16:creationId xmlns:a16="http://schemas.microsoft.com/office/drawing/2014/main" id="{E0609383-B9B6-E158-6602-8235078C66C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63212" y="7227700"/>
            <a:ext cx="135862" cy="332590"/>
          </a:xfrm>
          <a:prstGeom prst="rect">
            <a:avLst/>
          </a:prstGeom>
        </p:spPr>
      </p:pic>
    </p:spTree>
    <p:extLst>
      <p:ext uri="{BB962C8B-B14F-4D97-AF65-F5344CB8AC3E}">
        <p14:creationId xmlns:p14="http://schemas.microsoft.com/office/powerpoint/2010/main" val="161876672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75296" y="3068373"/>
            <a:ext cx="994227" cy="58506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pic>
        <p:nvPicPr>
          <p:cNvPr id="87" name="Picture 3" descr="T:\7 Equipes\BU communication &amp; pédagogie\Jeremie\PROJETS\Peugeot Fiche mise en main T91- D130377\sources\yu.png"/>
          <p:cNvPicPr>
            <a:picLocks noChangeAspect="1" noChangeArrowheads="1"/>
          </p:cNvPicPr>
          <p:nvPr/>
        </p:nvPicPr>
        <p:blipFill>
          <a:blip r:embed="rId3" cstate="print"/>
          <a:stretch>
            <a:fillRect/>
          </a:stretch>
        </p:blipFill>
        <p:spPr bwMode="auto">
          <a:xfrm>
            <a:off x="554508" y="3103284"/>
            <a:ext cx="817245" cy="414324"/>
          </a:xfrm>
          <a:prstGeom prst="rect">
            <a:avLst/>
          </a:prstGeom>
          <a:noFill/>
        </p:spPr>
      </p:pic>
      <p:sp>
        <p:nvSpPr>
          <p:cNvPr id="88" name="Ellipse 87"/>
          <p:cNvSpPr/>
          <p:nvPr/>
        </p:nvSpPr>
        <p:spPr>
          <a:xfrm>
            <a:off x="828914" y="3182441"/>
            <a:ext cx="117013" cy="11701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nvGrpSpPr>
          <p:cNvPr id="2" name="Groupe 40"/>
          <p:cNvGrpSpPr/>
          <p:nvPr/>
        </p:nvGrpSpPr>
        <p:grpSpPr>
          <a:xfrm>
            <a:off x="476226" y="3652672"/>
            <a:ext cx="1051363" cy="368688"/>
            <a:chOff x="4339705" y="3008784"/>
            <a:chExt cx="1523283" cy="578840"/>
          </a:xfrm>
        </p:grpSpPr>
        <p:grpSp>
          <p:nvGrpSpPr>
            <p:cNvPr id="3" name="Groupe 156"/>
            <p:cNvGrpSpPr/>
            <p:nvPr/>
          </p:nvGrpSpPr>
          <p:grpSpPr>
            <a:xfrm>
              <a:off x="4437112" y="3046884"/>
              <a:ext cx="1425876" cy="540740"/>
              <a:chOff x="4221088" y="3046884"/>
              <a:chExt cx="1425876" cy="540740"/>
            </a:xfrm>
          </p:grpSpPr>
          <p:sp>
            <p:nvSpPr>
              <p:cNvPr id="45" name="Ellipse 44"/>
              <p:cNvSpPr/>
              <p:nvPr/>
            </p:nvSpPr>
            <p:spPr>
              <a:xfrm>
                <a:off x="4221088" y="3100640"/>
                <a:ext cx="144015" cy="15807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8" name="ZoneTexte 47"/>
              <p:cNvSpPr txBox="1"/>
              <p:nvPr/>
            </p:nvSpPr>
            <p:spPr>
              <a:xfrm>
                <a:off x="4343897" y="3046884"/>
                <a:ext cx="1303067" cy="321535"/>
              </a:xfrm>
              <a:prstGeom prst="rect">
                <a:avLst/>
              </a:prstGeom>
              <a:noFill/>
            </p:spPr>
            <p:txBody>
              <a:bodyPr wrap="square" rtlCol="0">
                <a:spAutoFit/>
              </a:bodyPr>
              <a:lstStyle/>
              <a:p>
                <a:r>
                  <a:rPr lang="en-GB" sz="731"/>
                  <a:t>Handover agent</a:t>
                </a:r>
              </a:p>
            </p:txBody>
          </p:sp>
          <p:sp>
            <p:nvSpPr>
              <p:cNvPr id="49" name="ZoneTexte 48"/>
              <p:cNvSpPr txBox="1"/>
              <p:nvPr/>
            </p:nvSpPr>
            <p:spPr>
              <a:xfrm>
                <a:off x="4343897" y="3266089"/>
                <a:ext cx="1218300" cy="321535"/>
              </a:xfrm>
              <a:prstGeom prst="rect">
                <a:avLst/>
              </a:prstGeom>
              <a:noFill/>
            </p:spPr>
            <p:txBody>
              <a:bodyPr wrap="square" rtlCol="0">
                <a:spAutoFit/>
              </a:bodyPr>
              <a:lstStyle/>
              <a:p>
                <a:r>
                  <a:rPr lang="en-GB" sz="731"/>
                  <a:t>Customer</a:t>
                </a:r>
              </a:p>
            </p:txBody>
          </p:sp>
        </p:grpSp>
        <p:sp>
          <p:nvSpPr>
            <p:cNvPr id="43" name="Rectangle 42"/>
            <p:cNvSpPr/>
            <p:nvPr/>
          </p:nvSpPr>
          <p:spPr>
            <a:xfrm>
              <a:off x="4339705" y="3008784"/>
              <a:ext cx="1444764" cy="576064"/>
            </a:xfrm>
            <a:prstGeom prst="rect">
              <a:avLst/>
            </a:pr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grpSp>
      <p:sp>
        <p:nvSpPr>
          <p:cNvPr id="52" name="Rectangle 51"/>
          <p:cNvSpPr/>
          <p:nvPr/>
        </p:nvSpPr>
        <p:spPr>
          <a:xfrm>
            <a:off x="543455" y="3857732"/>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4" name="Rectangle 53"/>
          <p:cNvSpPr/>
          <p:nvPr/>
        </p:nvSpPr>
        <p:spPr>
          <a:xfrm>
            <a:off x="846532" y="3332904"/>
            <a:ext cx="99399" cy="91730"/>
          </a:xfrm>
          <a:prstGeom prst="rect">
            <a:avLst/>
          </a:prstGeom>
          <a:solidFill>
            <a:srgbClr val="007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46" name="Rectangle 45"/>
          <p:cNvSpPr/>
          <p:nvPr/>
        </p:nvSpPr>
        <p:spPr>
          <a:xfrm>
            <a:off x="475295" y="1899802"/>
            <a:ext cx="994611" cy="1172685"/>
          </a:xfrm>
          <a:prstGeom prst="rect">
            <a:avLst/>
          </a:prstGeom>
          <a:solidFill>
            <a:schemeClr val="bg1"/>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solidFill>
                <a:schemeClr val="tx1"/>
              </a:solidFill>
            </a:endParaRPr>
          </a:p>
        </p:txBody>
      </p:sp>
      <p:sp>
        <p:nvSpPr>
          <p:cNvPr id="56" name="ZoneTexte 55"/>
          <p:cNvSpPr txBox="1"/>
          <p:nvPr/>
        </p:nvSpPr>
        <p:spPr>
          <a:xfrm>
            <a:off x="475295" y="1953314"/>
            <a:ext cx="994611" cy="392415"/>
          </a:xfrm>
          <a:prstGeom prst="rect">
            <a:avLst/>
          </a:prstGeom>
          <a:noFill/>
        </p:spPr>
        <p:txBody>
          <a:bodyPr wrap="square" rtlCol="0">
            <a:spAutoFit/>
          </a:bodyPr>
          <a:lstStyle/>
          <a:p>
            <a:pPr algn="ctr"/>
            <a:r>
              <a:rPr lang="en-GB" sz="1950"/>
              <a:t>STEP</a:t>
            </a:r>
          </a:p>
        </p:txBody>
      </p:sp>
      <p:sp>
        <p:nvSpPr>
          <p:cNvPr id="35" name="Espace réservé du pied de page 4"/>
          <p:cNvSpPr txBox="1">
            <a:spLocks/>
          </p:cNvSpPr>
          <p:nvPr/>
        </p:nvSpPr>
        <p:spPr>
          <a:xfrm>
            <a:off x="1407069" y="8931006"/>
            <a:ext cx="4036949" cy="428515"/>
          </a:xfrm>
          <a:prstGeom prst="rect">
            <a:avLst/>
          </a:prstGeom>
        </p:spPr>
        <p:txBody>
          <a:bodyPr vert="horz" lIns="74295" tIns="37148" rIns="74295" bIns="37148" rtlCol="0" anchor="ctr"/>
          <a:lstStyle>
            <a:lvl1pPr algn="ctr">
              <a:defRPr sz="1000" b="0">
                <a:solidFill>
                  <a:schemeClr val="tx1">
                    <a:tint val="75000"/>
                  </a:schemeClr>
                </a:solidFill>
                <a:latin typeface="Peugeot" pitchFamily="50" charset="0"/>
              </a:defRPr>
            </a:lvl1pPr>
          </a:lstStyle>
          <a:p>
            <a:pPr defTabSz="742913">
              <a:defRPr/>
            </a:pPr>
            <a:r>
              <a:rPr lang="en-GB" sz="813">
                <a:solidFill>
                  <a:schemeClr val="tx1"/>
                </a:solidFill>
                <a:latin typeface="Opel Next Light" panose="020B0303020204020204" pitchFamily="34" charset="0"/>
              </a:rPr>
              <a:t>Strictly confidential document reserved for Opel network internal use</a:t>
            </a:r>
          </a:p>
        </p:txBody>
      </p:sp>
      <p:sp>
        <p:nvSpPr>
          <p:cNvPr id="38" name="Rectangle 37"/>
          <p:cNvSpPr/>
          <p:nvPr/>
        </p:nvSpPr>
        <p:spPr>
          <a:xfrm>
            <a:off x="1731814" y="1829996"/>
            <a:ext cx="4527541" cy="1477328"/>
          </a:xfrm>
          <a:prstGeom prst="rect">
            <a:avLst/>
          </a:prstGeom>
        </p:spPr>
        <p:txBody>
          <a:bodyPr wrap="square" lIns="91440" tIns="45720" rIns="91440" bIns="45720" anchor="t">
            <a:spAutoFit/>
          </a:bodyPr>
          <a:lstStyle/>
          <a:p>
            <a:pPr marR="0" lvl="0" defTabSz="914400" rtl="0" eaLnBrk="1" fontAlgn="auto" latinLnBrk="0" hangingPunct="1">
              <a:lnSpc>
                <a:spcPct val="100000"/>
              </a:lnSpc>
              <a:spcBef>
                <a:spcPts val="0"/>
              </a:spcBef>
              <a:spcAft>
                <a:spcPts val="0"/>
              </a:spcAft>
              <a:buClrTx/>
              <a:buSzTx/>
              <a:tabLst/>
              <a:defRPr/>
            </a:pPr>
            <a:r>
              <a:rPr lang="en-GB" sz="1000" b="1"/>
              <a:t>Have the customer operate the controls of the head-up display </a:t>
            </a:r>
            <a:r>
              <a:rPr lang="en-GB" sz="1000"/>
              <a:t>and explain the features and the ability to add a personalised widget.</a:t>
            </a:r>
          </a:p>
          <a:p>
            <a:pPr marR="0" lvl="0" defTabSz="914400" rtl="0" eaLnBrk="1" fontAlgn="auto" latinLnBrk="0" hangingPunct="1">
              <a:lnSpc>
                <a:spcPct val="100000"/>
              </a:lnSpc>
              <a:spcBef>
                <a:spcPts val="0"/>
              </a:spcBef>
              <a:spcAft>
                <a:spcPts val="0"/>
              </a:spcAft>
              <a:buClrTx/>
              <a:buSzTx/>
              <a:tabLst/>
              <a:defRPr/>
            </a:pPr>
            <a:endParaRPr lang="en-GB" sz="1000"/>
          </a:p>
          <a:p>
            <a:pPr defTabSz="914400">
              <a:defRPr/>
            </a:pPr>
            <a:r>
              <a:rPr lang="en-GB" sz="1000" b="1"/>
              <a:t>Show</a:t>
            </a:r>
            <a:r>
              <a:rPr lang="en-GB" sz="1000"/>
              <a:t> the various displays within the instrument cluster and Driver Info Display, pointing out that the flows relate to the driving modes and the colours relate to the driving situation:</a:t>
            </a:r>
          </a:p>
          <a:p>
            <a:pPr defTabSz="914400">
              <a:defRPr/>
            </a:pPr>
            <a:endParaRPr lang="en-GB" sz="1000"/>
          </a:p>
          <a:p>
            <a:pPr marL="171450" indent="-171450" defTabSz="914400">
              <a:buFont typeface="Arial" panose="020B0604020202020204" pitchFamily="34" charset="0"/>
              <a:buChar char="•"/>
              <a:defRPr/>
            </a:pPr>
            <a:r>
              <a:rPr lang="en-GB" sz="1000" b="1"/>
              <a:t>Blue</a:t>
            </a:r>
            <a:r>
              <a:rPr lang="en-GB" sz="1000"/>
              <a:t> = electric driving</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1"/>
              <a:t>Green</a:t>
            </a:r>
            <a:r>
              <a:rPr lang="en-GB" sz="1000"/>
              <a:t> = energy recovery</a:t>
            </a:r>
          </a:p>
        </p:txBody>
      </p:sp>
      <p:sp>
        <p:nvSpPr>
          <p:cNvPr id="31" name="ZoneTexte 54"/>
          <p:cNvSpPr txBox="1"/>
          <p:nvPr/>
        </p:nvSpPr>
        <p:spPr>
          <a:xfrm>
            <a:off x="543455" y="2105724"/>
            <a:ext cx="877598" cy="923330"/>
          </a:xfrm>
          <a:prstGeom prst="rect">
            <a:avLst/>
          </a:prstGeom>
          <a:noFill/>
        </p:spPr>
        <p:txBody>
          <a:bodyPr wrap="square" rtlCol="0">
            <a:spAutoFit/>
          </a:bodyPr>
          <a:lstStyle/>
          <a:p>
            <a:pPr algn="ctr"/>
            <a:r>
              <a:rPr lang="en-GB" sz="5400"/>
              <a:t>3</a:t>
            </a:r>
          </a:p>
        </p:txBody>
      </p:sp>
      <p:sp>
        <p:nvSpPr>
          <p:cNvPr id="11" name="Title 4">
            <a:extLst>
              <a:ext uri="{FF2B5EF4-FFF2-40B4-BE49-F238E27FC236}">
                <a16:creationId xmlns:a16="http://schemas.microsoft.com/office/drawing/2014/main" id="{7C949BFC-3E52-99E0-18DD-03215F028298}"/>
              </a:ext>
            </a:extLst>
          </p:cNvPr>
          <p:cNvSpPr txBox="1">
            <a:spLocks/>
          </p:cNvSpPr>
          <p:nvPr/>
        </p:nvSpPr>
        <p:spPr>
          <a:xfrm>
            <a:off x="473079" y="208958"/>
            <a:ext cx="5994333" cy="624277"/>
          </a:xfrm>
          <a:prstGeom prst="rect">
            <a:avLst/>
          </a:prstGeom>
        </p:spPr>
        <p:txBody>
          <a:bodyPr vert="horz" lIns="72000" tIns="36000" rIns="72000" bIns="36000" rtlCol="0" anchor="t" anchorCtr="0">
            <a:noAutofit/>
          </a:bodyPr>
          <a:lstStyle>
            <a:lvl1pPr algn="l" defTabSz="557185" rtl="0" eaLnBrk="1" latinLnBrk="0" hangingPunct="1">
              <a:lnSpc>
                <a:spcPct val="85000"/>
              </a:lnSpc>
              <a:spcBef>
                <a:spcPct val="0"/>
              </a:spcBef>
              <a:buNone/>
              <a:defRPr sz="1300" b="0" kern="1200" cap="all" baseline="0">
                <a:solidFill>
                  <a:schemeClr val="tx1"/>
                </a:solidFill>
                <a:latin typeface="+mj-lt"/>
                <a:ea typeface="+mj-ea"/>
                <a:cs typeface="Arial" panose="020B0604020202020204" pitchFamily="34" charset="0"/>
              </a:defRPr>
            </a:lvl1pPr>
          </a:lstStyle>
          <a:p>
            <a:r>
              <a:rPr lang="en-GB" b="1"/>
              <a:t>ADDITIONAL</a:t>
            </a:r>
            <a:r>
              <a:rPr lang="en-GB"/>
              <a:t> HANDOVER BOOKLET ASTRA ELECTRIC</a:t>
            </a:r>
          </a:p>
        </p:txBody>
      </p:sp>
      <p:sp>
        <p:nvSpPr>
          <p:cNvPr id="30" name="ZoneTexte 40"/>
          <p:cNvSpPr txBox="1"/>
          <p:nvPr/>
        </p:nvSpPr>
        <p:spPr>
          <a:xfrm>
            <a:off x="404664" y="1022529"/>
            <a:ext cx="6336704" cy="671979"/>
          </a:xfrm>
          <a:prstGeom prst="rect">
            <a:avLst/>
          </a:prstGeom>
          <a:noFill/>
        </p:spPr>
        <p:txBody>
          <a:bodyPr wrap="square" rtlCol="0">
            <a:spAutoFit/>
          </a:bodyPr>
          <a:lstStyle/>
          <a:p>
            <a:r>
              <a:rPr lang="en-GB" sz="1800" b="1" dirty="0">
                <a:latin typeface="Opel Next" panose="020B0303020204020204" pitchFamily="34" charset="0"/>
              </a:rPr>
              <a:t>New Opel Astra Electric</a:t>
            </a:r>
          </a:p>
          <a:p>
            <a:pPr marL="0" lvl="1" defTabSz="914362">
              <a:spcBef>
                <a:spcPts val="200"/>
              </a:spcBef>
              <a:tabLst>
                <a:tab pos="5413375" algn="r"/>
              </a:tabLst>
              <a:defRPr/>
            </a:pPr>
            <a:r>
              <a:rPr lang="fr-FR" sz="1800" b="1" dirty="0" smtClean="0"/>
              <a:t>INSTRUMENT </a:t>
            </a:r>
            <a:r>
              <a:rPr lang="fr-FR" sz="1800" b="1" dirty="0"/>
              <a:t>/ INFOTAINMENT / INFO DISPLAYS</a:t>
            </a:r>
          </a:p>
        </p:txBody>
      </p:sp>
      <p:sp>
        <p:nvSpPr>
          <p:cNvPr id="10" name="Rectangle 9">
            <a:extLst>
              <a:ext uri="{FF2B5EF4-FFF2-40B4-BE49-F238E27FC236}">
                <a16:creationId xmlns:a16="http://schemas.microsoft.com/office/drawing/2014/main" id="{E1A14A47-12FB-A36D-9926-7DC9E2D8907D}"/>
              </a:ext>
            </a:extLst>
          </p:cNvPr>
          <p:cNvSpPr/>
          <p:nvPr/>
        </p:nvSpPr>
        <p:spPr>
          <a:xfrm>
            <a:off x="1672679" y="4848184"/>
            <a:ext cx="4699398" cy="230832"/>
          </a:xfrm>
          <a:prstGeom prst="rect">
            <a:avLst/>
          </a:prstGeom>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900" b="1">
                <a:latin typeface="Opel Next"/>
              </a:rPr>
              <a:t>Motor stopped</a:t>
            </a:r>
          </a:p>
        </p:txBody>
      </p:sp>
      <p:sp>
        <p:nvSpPr>
          <p:cNvPr id="36" name="Rectangle 35">
            <a:extLst>
              <a:ext uri="{FF2B5EF4-FFF2-40B4-BE49-F238E27FC236}">
                <a16:creationId xmlns:a16="http://schemas.microsoft.com/office/drawing/2014/main" id="{E1A14A47-12FB-A36D-9926-7DC9E2D8907D}"/>
              </a:ext>
            </a:extLst>
          </p:cNvPr>
          <p:cNvSpPr/>
          <p:nvPr/>
        </p:nvSpPr>
        <p:spPr>
          <a:xfrm>
            <a:off x="1702787" y="6706320"/>
            <a:ext cx="4699398" cy="230832"/>
          </a:xfrm>
          <a:prstGeom prst="rect">
            <a:avLst/>
          </a:prstGeom>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900" b="1">
                <a:latin typeface="Opel Next"/>
              </a:rPr>
              <a:t>Motor on</a:t>
            </a:r>
          </a:p>
        </p:txBody>
      </p:sp>
      <p:sp>
        <p:nvSpPr>
          <p:cNvPr id="37" name="Rectangle 36">
            <a:extLst>
              <a:ext uri="{FF2B5EF4-FFF2-40B4-BE49-F238E27FC236}">
                <a16:creationId xmlns:a16="http://schemas.microsoft.com/office/drawing/2014/main" id="{E1A14A47-12FB-A36D-9926-7DC9E2D8907D}"/>
              </a:ext>
            </a:extLst>
          </p:cNvPr>
          <p:cNvSpPr/>
          <p:nvPr/>
        </p:nvSpPr>
        <p:spPr>
          <a:xfrm>
            <a:off x="1702787" y="8456009"/>
            <a:ext cx="4699398" cy="230832"/>
          </a:xfrm>
          <a:prstGeom prst="rect">
            <a:avLst/>
          </a:prstGeom>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900" b="1">
                <a:latin typeface="Opel Next"/>
              </a:rPr>
              <a:t>Vehicle accelerating</a:t>
            </a:r>
            <a:endParaRPr lang="en-GB" sz="900">
              <a:latin typeface="Opel Next"/>
            </a:endParaRPr>
          </a:p>
        </p:txBody>
      </p:sp>
      <p:pic>
        <p:nvPicPr>
          <p:cNvPr id="26" name="object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9613" y="3375364"/>
            <a:ext cx="4249684" cy="1481863"/>
          </a:xfrm>
          <a:prstGeom prst="rect">
            <a:avLst/>
          </a:prstGeom>
        </p:spPr>
      </p:pic>
      <p:pic>
        <p:nvPicPr>
          <p:cNvPr id="27" name="object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9750" y="5207054"/>
            <a:ext cx="4245338" cy="1466342"/>
          </a:xfrm>
          <a:prstGeom prst="rect">
            <a:avLst/>
          </a:prstGeom>
        </p:spPr>
      </p:pic>
      <p:pic>
        <p:nvPicPr>
          <p:cNvPr id="28" name="object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9750" y="6937152"/>
            <a:ext cx="4247239" cy="1468554"/>
          </a:xfrm>
          <a:prstGeom prst="rect">
            <a:avLst/>
          </a:prstGeom>
        </p:spPr>
      </p:pic>
    </p:spTree>
    <p:extLst>
      <p:ext uri="{BB962C8B-B14F-4D97-AF65-F5344CB8AC3E}">
        <p14:creationId xmlns:p14="http://schemas.microsoft.com/office/powerpoint/2010/main" val="462123650"/>
      </p:ext>
    </p:extLst>
  </p:cSld>
  <p:clrMapOvr>
    <a:masterClrMapping/>
  </p:clrMapOvr>
  <p:transition/>
</p:sld>
</file>

<file path=ppt/theme/theme1.xml><?xml version="1.0" encoding="utf-8"?>
<a:theme xmlns:a="http://schemas.openxmlformats.org/drawingml/2006/main" name="Opel Presentation Template">
  <a:themeElements>
    <a:clrScheme name="Opel-Next_colors">
      <a:dk1>
        <a:sysClr val="windowText" lastClr="000000"/>
      </a:dk1>
      <a:lt1>
        <a:sysClr val="window" lastClr="FFFFFF"/>
      </a:lt1>
      <a:dk2>
        <a:srgbClr val="A2AAAD"/>
      </a:dk2>
      <a:lt2>
        <a:srgbClr val="F7FF14"/>
      </a:lt2>
      <a:accent1>
        <a:srgbClr val="333333"/>
      </a:accent1>
      <a:accent2>
        <a:srgbClr val="888888"/>
      </a:accent2>
      <a:accent3>
        <a:srgbClr val="CCCCCC"/>
      </a:accent3>
      <a:accent4>
        <a:srgbClr val="E2E2E2"/>
      </a:accent4>
      <a:accent5>
        <a:srgbClr val="F3F3F3"/>
      </a:accent5>
      <a:accent6>
        <a:srgbClr val="F7FF14"/>
      </a:accent6>
      <a:hlink>
        <a:srgbClr val="000000"/>
      </a:hlink>
      <a:folHlink>
        <a:srgbClr val="000000"/>
      </a:folHlink>
    </a:clrScheme>
    <a:fontScheme name="OPEL-Next_fonts">
      <a:majorFont>
        <a:latin typeface="Opel Next"/>
        <a:ea typeface=""/>
        <a:cs typeface=""/>
      </a:majorFont>
      <a:minorFont>
        <a:latin typeface="Opel N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V20_OPEL-Presentation-Template" id="{CB85F616-5631-074C-B7FD-C5DA137DD38D}" vid="{DD0F5BF2-EBDE-654D-904E-3AA52DF80792}"/>
    </a:ext>
  </a:extLst>
</a:theme>
</file>

<file path=ppt/theme/theme2.xml><?xml version="1.0" encoding="utf-8"?>
<a:theme xmlns:a="http://schemas.openxmlformats.org/drawingml/2006/main" name="Office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2CB698CA4018458DAD016026BCE294" ma:contentTypeVersion="5" ma:contentTypeDescription="Create a new document." ma:contentTypeScope="" ma:versionID="87a71b8318ec06680e38a9760599eadc">
  <xsd:schema xmlns:xsd="http://www.w3.org/2001/XMLSchema" xmlns:xs="http://www.w3.org/2001/XMLSchema" xmlns:p="http://schemas.microsoft.com/office/2006/metadata/properties" xmlns:ns2="a5915447-5ad1-4169-a944-5440d1c64154" targetNamespace="http://schemas.microsoft.com/office/2006/metadata/properties" ma:root="true" ma:fieldsID="44ef44d8baa07fbf20594cc7db876a11" ns2:_="">
    <xsd:import namespace="a5915447-5ad1-4169-a944-5440d1c6415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915447-5ad1-4169-a944-5440d1c64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622246-4ECC-4C4D-AA90-8626339D429D}">
  <ds:schemaRefs>
    <ds:schemaRef ds:uri="http://schemas.microsoft.com/sharepoint/v3/contenttype/forms"/>
  </ds:schemaRefs>
</ds:datastoreItem>
</file>

<file path=customXml/itemProps2.xml><?xml version="1.0" encoding="utf-8"?>
<ds:datastoreItem xmlns:ds="http://schemas.openxmlformats.org/officeDocument/2006/customXml" ds:itemID="{FB67646C-D27E-4F02-AAF5-C84A34891AD6}">
  <ds:schemaRefs>
    <ds:schemaRef ds:uri="a5915447-5ad1-4169-a944-5440d1c64154"/>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9436E3DA-1C31-4629-BB10-19C975AA15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915447-5ad1-4169-a944-5440d1c641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NOV20_OPEL-Presentation-Template</Template>
  <TotalTime>290</TotalTime>
  <Words>2423</Words>
  <Application>Microsoft Office PowerPoint</Application>
  <PresentationFormat>A4 Paper (210x297 mm)</PresentationFormat>
  <Paragraphs>374</Paragraphs>
  <Slides>13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Opel Next</vt:lpstr>
      <vt:lpstr>Opel Next Light</vt:lpstr>
      <vt:lpstr>Opel Sans Condensed</vt:lpstr>
      <vt:lpstr>Wingdings</vt:lpstr>
      <vt:lpstr>Opel Presentation Template</vt:lpstr>
      <vt:lpstr>ADDITIONAL HANDOVER BOOKLET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Raytheon Professional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OPEL</dc:title>
  <dc:creator>Peter Buntenkoetter</dc:creator>
  <cp:lastModifiedBy>Peter Buntenkoetter</cp:lastModifiedBy>
  <cp:revision>136</cp:revision>
  <dcterms:created xsi:type="dcterms:W3CDTF">2021-01-22T13:30:17Z</dcterms:created>
  <dcterms:modified xsi:type="dcterms:W3CDTF">2023-06-07T23:51:21Z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0x010100A22CB698CA4018458DAD016026BCE294</vt:lpwstr>
  </property>
  <property fmtid="{D5CDD505-2E9C-101B-9397-08002B2CF9AE}" pid="4" name="MSIP_Label_2fd53d93-3f4c-4b90-b511-bd6bdbb4fba9_Enabled">
    <vt:lpwstr>true</vt:lpwstr>
  </property>
  <property fmtid="{D5CDD505-2E9C-101B-9397-08002B2CF9AE}" pid="5" name="MSIP_Label_2fd53d93-3f4c-4b90-b511-bd6bdbb4fba9_SetDate">
    <vt:lpwstr>2023-06-01T04:48:27Z</vt:lpwstr>
  </property>
  <property fmtid="{D5CDD505-2E9C-101B-9397-08002B2CF9AE}" pid="6" name="MSIP_Label_2fd53d93-3f4c-4b90-b511-bd6bdbb4fba9_Method">
    <vt:lpwstr>Standard</vt:lpwstr>
  </property>
  <property fmtid="{D5CDD505-2E9C-101B-9397-08002B2CF9AE}" pid="7" name="MSIP_Label_2fd53d93-3f4c-4b90-b511-bd6bdbb4fba9_Name">
    <vt:lpwstr>2fd53d93-3f4c-4b90-b511-bd6bdbb4fba9</vt:lpwstr>
  </property>
  <property fmtid="{D5CDD505-2E9C-101B-9397-08002B2CF9AE}" pid="8" name="MSIP_Label_2fd53d93-3f4c-4b90-b511-bd6bdbb4fba9_SiteId">
    <vt:lpwstr>d852d5cd-724c-4128-8812-ffa5db3f8507</vt:lpwstr>
  </property>
  <property fmtid="{D5CDD505-2E9C-101B-9397-08002B2CF9AE}" pid="9" name="MSIP_Label_2fd53d93-3f4c-4b90-b511-bd6bdbb4fba9_ActionId">
    <vt:lpwstr>b0d00906-f213-4aaf-b17f-324a396cf662</vt:lpwstr>
  </property>
  <property fmtid="{D5CDD505-2E9C-101B-9397-08002B2CF9AE}" pid="10" name="MSIP_Label_2fd53d93-3f4c-4b90-b511-bd6bdbb4fba9_ContentBits">
    <vt:lpwstr>0</vt:lpwstr>
  </property>
</Properties>
</file>